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8" r:id="rId4"/>
    <p:sldId id="269" r:id="rId5"/>
    <p:sldId id="280" r:id="rId6"/>
    <p:sldId id="271" r:id="rId7"/>
    <p:sldId id="272" r:id="rId8"/>
    <p:sldId id="273" r:id="rId9"/>
    <p:sldId id="275" r:id="rId10"/>
    <p:sldId id="276" r:id="rId11"/>
    <p:sldId id="277" r:id="rId12"/>
    <p:sldId id="27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E46207-32E2-4FA6-8A14-29467756062E}" v="59" dt="2023-10-27T02:09:52.5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sung Kim" userId="83534d959264c0fa" providerId="LiveId" clId="{03E46207-32E2-4FA6-8A14-29467756062E}"/>
    <pc:docChg chg="undo custSel addSld delSld modSld modMainMaster">
      <pc:chgData name="Gisung Kim" userId="83534d959264c0fa" providerId="LiveId" clId="{03E46207-32E2-4FA6-8A14-29467756062E}" dt="2023-10-27T02:11:12.783" v="913" actId="20577"/>
      <pc:docMkLst>
        <pc:docMk/>
      </pc:docMkLst>
      <pc:sldChg chg="addSp delSp modSp mod setBg">
        <pc:chgData name="Gisung Kim" userId="83534d959264c0fa" providerId="LiveId" clId="{03E46207-32E2-4FA6-8A14-29467756062E}" dt="2023-10-27T02:01:26.269" v="777" actId="22"/>
        <pc:sldMkLst>
          <pc:docMk/>
          <pc:sldMk cId="3664086277" sldId="256"/>
        </pc:sldMkLst>
        <pc:spChg chg="mod">
          <ac:chgData name="Gisung Kim" userId="83534d959264c0fa" providerId="LiveId" clId="{03E46207-32E2-4FA6-8A14-29467756062E}" dt="2023-10-27T01:56:54.012" v="757" actId="26606"/>
          <ac:spMkLst>
            <pc:docMk/>
            <pc:sldMk cId="3664086277" sldId="256"/>
            <ac:spMk id="2" creationId="{3DA1102C-2304-4BC8-8071-B7D216FAB0FE}"/>
          </ac:spMkLst>
        </pc:spChg>
        <pc:spChg chg="mod">
          <ac:chgData name="Gisung Kim" userId="83534d959264c0fa" providerId="LiveId" clId="{03E46207-32E2-4FA6-8A14-29467756062E}" dt="2023-10-27T01:56:54.012" v="757" actId="26606"/>
          <ac:spMkLst>
            <pc:docMk/>
            <pc:sldMk cId="3664086277" sldId="256"/>
            <ac:spMk id="3" creationId="{13F1A7A8-8088-C468-AA9B-CC9A8D3D8873}"/>
          </ac:spMkLst>
        </pc:spChg>
        <pc:spChg chg="add del">
          <ac:chgData name="Gisung Kim" userId="83534d959264c0fa" providerId="LiveId" clId="{03E46207-32E2-4FA6-8A14-29467756062E}" dt="2023-10-27T02:01:26.269" v="777" actId="22"/>
          <ac:spMkLst>
            <pc:docMk/>
            <pc:sldMk cId="3664086277" sldId="256"/>
            <ac:spMk id="5" creationId="{8C26DE6C-2D85-E64F-5E72-CAC17D3E3DC9}"/>
          </ac:spMkLst>
        </pc:spChg>
        <pc:spChg chg="add">
          <ac:chgData name="Gisung Kim" userId="83534d959264c0fa" providerId="LiveId" clId="{03E46207-32E2-4FA6-8A14-29467756062E}" dt="2023-10-27T01:56:54.012" v="757" actId="26606"/>
          <ac:spMkLst>
            <pc:docMk/>
            <pc:sldMk cId="3664086277" sldId="256"/>
            <ac:spMk id="8" creationId="{D3796E02-59E7-4F88-B2DD-21B539B839CF}"/>
          </ac:spMkLst>
        </pc:spChg>
        <pc:grpChg chg="add">
          <ac:chgData name="Gisung Kim" userId="83534d959264c0fa" providerId="LiveId" clId="{03E46207-32E2-4FA6-8A14-29467756062E}" dt="2023-10-27T01:56:54.012" v="757" actId="26606"/>
          <ac:grpSpMkLst>
            <pc:docMk/>
            <pc:sldMk cId="3664086277" sldId="256"/>
            <ac:grpSpMk id="10" creationId="{B6AF563D-E130-4C2A-921F-3B1A31BB3E14}"/>
          </ac:grpSpMkLst>
        </pc:grpChg>
      </pc:sldChg>
      <pc:sldChg chg="addSp delSp modSp del mod">
        <pc:chgData name="Gisung Kim" userId="83534d959264c0fa" providerId="LiveId" clId="{03E46207-32E2-4FA6-8A14-29467756062E}" dt="2023-10-27T02:02:13.586" v="786" actId="47"/>
        <pc:sldMkLst>
          <pc:docMk/>
          <pc:sldMk cId="1449353888" sldId="257"/>
        </pc:sldMkLst>
        <pc:spChg chg="del mod">
          <ac:chgData name="Gisung Kim" userId="83534d959264c0fa" providerId="LiveId" clId="{03E46207-32E2-4FA6-8A14-29467756062E}" dt="2023-10-27T01:57:24.580" v="758" actId="26606"/>
          <ac:spMkLst>
            <pc:docMk/>
            <pc:sldMk cId="1449353888" sldId="257"/>
            <ac:spMk id="3" creationId="{B6570F35-49B0-DF80-9362-6F050D03F5EA}"/>
          </ac:spMkLst>
        </pc:spChg>
        <pc:graphicFrameChg chg="add">
          <ac:chgData name="Gisung Kim" userId="83534d959264c0fa" providerId="LiveId" clId="{03E46207-32E2-4FA6-8A14-29467756062E}" dt="2023-10-27T01:57:24.580" v="758" actId="26606"/>
          <ac:graphicFrameMkLst>
            <pc:docMk/>
            <pc:sldMk cId="1449353888" sldId="257"/>
            <ac:graphicFrameMk id="5" creationId="{9EF56512-1870-E307-6700-E9A86E2DD940}"/>
          </ac:graphicFrameMkLst>
        </pc:graphicFrameChg>
      </pc:sldChg>
      <pc:sldChg chg="addSp delSp modSp mod setBg">
        <pc:chgData name="Gisung Kim" userId="83534d959264c0fa" providerId="LiveId" clId="{03E46207-32E2-4FA6-8A14-29467756062E}" dt="2023-10-27T02:02:23.747" v="788"/>
        <pc:sldMkLst>
          <pc:docMk/>
          <pc:sldMk cId="2047520083" sldId="258"/>
        </pc:sldMkLst>
        <pc:spChg chg="add del mod">
          <ac:chgData name="Gisung Kim" userId="83534d959264c0fa" providerId="LiveId" clId="{03E46207-32E2-4FA6-8A14-29467756062E}" dt="2023-10-27T02:02:23.747" v="788"/>
          <ac:spMkLst>
            <pc:docMk/>
            <pc:sldMk cId="2047520083" sldId="258"/>
            <ac:spMk id="3" creationId="{CF73856A-56A7-4EA7-80B8-9204D85052EF}"/>
          </ac:spMkLst>
        </pc:spChg>
        <pc:graphicFrameChg chg="add del mod">
          <ac:chgData name="Gisung Kim" userId="83534d959264c0fa" providerId="LiveId" clId="{03E46207-32E2-4FA6-8A14-29467756062E}" dt="2023-10-27T02:02:23.747" v="788"/>
          <ac:graphicFrameMkLst>
            <pc:docMk/>
            <pc:sldMk cId="2047520083" sldId="258"/>
            <ac:graphicFrameMk id="4" creationId="{5855FB80-E75C-963D-EF4F-F61B3A38BBCD}"/>
          </ac:graphicFrameMkLst>
        </pc:graphicFrameChg>
        <pc:picChg chg="mod">
          <ac:chgData name="Gisung Kim" userId="83534d959264c0fa" providerId="LiveId" clId="{03E46207-32E2-4FA6-8A14-29467756062E}" dt="2023-10-26T19:27:30.151" v="86" actId="1076"/>
          <ac:picMkLst>
            <pc:docMk/>
            <pc:sldMk cId="2047520083" sldId="258"/>
            <ac:picMk id="7" creationId="{15206684-3F9B-E052-A1FB-D5C9E67F6510}"/>
          </ac:picMkLst>
        </pc:picChg>
        <pc:picChg chg="mod">
          <ac:chgData name="Gisung Kim" userId="83534d959264c0fa" providerId="LiveId" clId="{03E46207-32E2-4FA6-8A14-29467756062E}" dt="2023-10-26T19:27:31.874" v="87" actId="1076"/>
          <ac:picMkLst>
            <pc:docMk/>
            <pc:sldMk cId="2047520083" sldId="258"/>
            <ac:picMk id="9" creationId="{297DCDE1-39EB-0796-C5BF-CBDBFE566880}"/>
          </ac:picMkLst>
        </pc:picChg>
      </pc:sldChg>
      <pc:sldChg chg="del">
        <pc:chgData name="Gisung Kim" userId="83534d959264c0fa" providerId="LiveId" clId="{03E46207-32E2-4FA6-8A14-29467756062E}" dt="2023-10-27T02:03:13.565" v="795" actId="47"/>
        <pc:sldMkLst>
          <pc:docMk/>
          <pc:sldMk cId="1109888370" sldId="259"/>
        </pc:sldMkLst>
      </pc:sldChg>
      <pc:sldChg chg="addSp delSp modSp new del mod setBg">
        <pc:chgData name="Gisung Kim" userId="83534d959264c0fa" providerId="LiveId" clId="{03E46207-32E2-4FA6-8A14-29467756062E}" dt="2023-10-27T02:10:27.166" v="900" actId="47"/>
        <pc:sldMkLst>
          <pc:docMk/>
          <pc:sldMk cId="207334800" sldId="260"/>
        </pc:sldMkLst>
        <pc:spChg chg="mod">
          <ac:chgData name="Gisung Kim" userId="83534d959264c0fa" providerId="LiveId" clId="{03E46207-32E2-4FA6-8A14-29467756062E}" dt="2023-10-27T01:57:44.979" v="759" actId="26606"/>
          <ac:spMkLst>
            <pc:docMk/>
            <pc:sldMk cId="207334800" sldId="260"/>
            <ac:spMk id="2" creationId="{0FB708F0-89DA-A12A-1E2E-E44F1D793E82}"/>
          </ac:spMkLst>
        </pc:spChg>
        <pc:spChg chg="del">
          <ac:chgData name="Gisung Kim" userId="83534d959264c0fa" providerId="LiveId" clId="{03E46207-32E2-4FA6-8A14-29467756062E}" dt="2023-10-27T00:12:04.983" v="89" actId="22"/>
          <ac:spMkLst>
            <pc:docMk/>
            <pc:sldMk cId="207334800" sldId="260"/>
            <ac:spMk id="3" creationId="{49DC1E55-9DB4-837C-1396-C8EB06DBC0B8}"/>
          </ac:spMkLst>
        </pc:spChg>
        <pc:spChg chg="add">
          <ac:chgData name="Gisung Kim" userId="83534d959264c0fa" providerId="LiveId" clId="{03E46207-32E2-4FA6-8A14-29467756062E}" dt="2023-10-27T01:57:44.979" v="759" actId="26606"/>
          <ac:spMkLst>
            <pc:docMk/>
            <pc:sldMk cId="207334800" sldId="260"/>
            <ac:spMk id="10" creationId="{A4AC5506-6312-4701-8D3C-40187889A947}"/>
          </ac:spMkLst>
        </pc:spChg>
        <pc:picChg chg="add mod ord">
          <ac:chgData name="Gisung Kim" userId="83534d959264c0fa" providerId="LiveId" clId="{03E46207-32E2-4FA6-8A14-29467756062E}" dt="2023-10-27T01:57:44.979" v="759" actId="26606"/>
          <ac:picMkLst>
            <pc:docMk/>
            <pc:sldMk cId="207334800" sldId="260"/>
            <ac:picMk id="5" creationId="{DE8977EA-4C5E-18CD-0D2B-DE8F8D5530AC}"/>
          </ac:picMkLst>
        </pc:picChg>
      </pc:sldChg>
      <pc:sldChg chg="modSp new del mod">
        <pc:chgData name="Gisung Kim" userId="83534d959264c0fa" providerId="LiveId" clId="{03E46207-32E2-4FA6-8A14-29467756062E}" dt="2023-10-27T02:06:58.820" v="837" actId="47"/>
        <pc:sldMkLst>
          <pc:docMk/>
          <pc:sldMk cId="2872309312" sldId="261"/>
        </pc:sldMkLst>
        <pc:spChg chg="mod">
          <ac:chgData name="Gisung Kim" userId="83534d959264c0fa" providerId="LiveId" clId="{03E46207-32E2-4FA6-8A14-29467756062E}" dt="2023-10-26T19:26:08.038" v="24" actId="20577"/>
          <ac:spMkLst>
            <pc:docMk/>
            <pc:sldMk cId="2872309312" sldId="261"/>
            <ac:spMk id="2" creationId="{14610312-EC8F-653F-8698-163599A78B5C}"/>
          </ac:spMkLst>
        </pc:spChg>
        <pc:spChg chg="mod">
          <ac:chgData name="Gisung Kim" userId="83534d959264c0fa" providerId="LiveId" clId="{03E46207-32E2-4FA6-8A14-29467756062E}" dt="2023-10-27T00:13:56.818" v="193" actId="20577"/>
          <ac:spMkLst>
            <pc:docMk/>
            <pc:sldMk cId="2872309312" sldId="261"/>
            <ac:spMk id="3" creationId="{9B03A2CF-710D-62CA-A229-4309596D61BF}"/>
          </ac:spMkLst>
        </pc:spChg>
      </pc:sldChg>
      <pc:sldChg chg="modSp new del mod">
        <pc:chgData name="Gisung Kim" userId="83534d959264c0fa" providerId="LiveId" clId="{03E46207-32E2-4FA6-8A14-29467756062E}" dt="2023-10-27T02:08:30.441" v="865" actId="47"/>
        <pc:sldMkLst>
          <pc:docMk/>
          <pc:sldMk cId="3244939228" sldId="262"/>
        </pc:sldMkLst>
        <pc:spChg chg="mod">
          <ac:chgData name="Gisung Kim" userId="83534d959264c0fa" providerId="LiveId" clId="{03E46207-32E2-4FA6-8A14-29467756062E}" dt="2023-10-27T01:13:40.925" v="220" actId="20577"/>
          <ac:spMkLst>
            <pc:docMk/>
            <pc:sldMk cId="3244939228" sldId="262"/>
            <ac:spMk id="2" creationId="{2E4AD5DF-FFC0-B3B6-A430-7E9DECCE2408}"/>
          </ac:spMkLst>
        </pc:spChg>
        <pc:spChg chg="mod">
          <ac:chgData name="Gisung Kim" userId="83534d959264c0fa" providerId="LiveId" clId="{03E46207-32E2-4FA6-8A14-29467756062E}" dt="2023-10-27T01:16:16.385" v="738" actId="20577"/>
          <ac:spMkLst>
            <pc:docMk/>
            <pc:sldMk cId="3244939228" sldId="262"/>
            <ac:spMk id="3" creationId="{C4DC4C3D-64B9-F530-A85A-9A8FDACACD97}"/>
          </ac:spMkLst>
        </pc:spChg>
      </pc:sldChg>
      <pc:sldChg chg="modSp new del mod">
        <pc:chgData name="Gisung Kim" userId="83534d959264c0fa" providerId="LiveId" clId="{03E46207-32E2-4FA6-8A14-29467756062E}" dt="2023-10-27T02:09:17.904" v="890" actId="47"/>
        <pc:sldMkLst>
          <pc:docMk/>
          <pc:sldMk cId="1113504040" sldId="263"/>
        </pc:sldMkLst>
        <pc:spChg chg="mod">
          <ac:chgData name="Gisung Kim" userId="83534d959264c0fa" providerId="LiveId" clId="{03E46207-32E2-4FA6-8A14-29467756062E}" dt="2023-10-27T01:16:26.029" v="756" actId="20577"/>
          <ac:spMkLst>
            <pc:docMk/>
            <pc:sldMk cId="1113504040" sldId="263"/>
            <ac:spMk id="2" creationId="{890ACCC0-E91F-C295-0FC4-D2F1C2D2AEE1}"/>
          </ac:spMkLst>
        </pc:spChg>
      </pc:sldChg>
      <pc:sldChg chg="addSp delSp modSp new del mod setBg">
        <pc:chgData name="Gisung Kim" userId="83534d959264c0fa" providerId="LiveId" clId="{03E46207-32E2-4FA6-8A14-29467756062E}" dt="2023-10-27T02:05:21.705" v="812" actId="47"/>
        <pc:sldMkLst>
          <pc:docMk/>
          <pc:sldMk cId="2042534766" sldId="264"/>
        </pc:sldMkLst>
        <pc:spChg chg="del">
          <ac:chgData name="Gisung Kim" userId="83534d959264c0fa" providerId="LiveId" clId="{03E46207-32E2-4FA6-8A14-29467756062E}" dt="2023-10-27T00:20:51.391" v="196" actId="478"/>
          <ac:spMkLst>
            <pc:docMk/>
            <pc:sldMk cId="2042534766" sldId="264"/>
            <ac:spMk id="2" creationId="{6D6B4D89-8F33-625C-2C1A-31406380B847}"/>
          </ac:spMkLst>
        </pc:spChg>
        <pc:spChg chg="del">
          <ac:chgData name="Gisung Kim" userId="83534d959264c0fa" providerId="LiveId" clId="{03E46207-32E2-4FA6-8A14-29467756062E}" dt="2023-10-27T00:20:48.248" v="195"/>
          <ac:spMkLst>
            <pc:docMk/>
            <pc:sldMk cId="2042534766" sldId="264"/>
            <ac:spMk id="3" creationId="{961818EF-FDCA-86AF-4C3D-E2C762ACDC19}"/>
          </ac:spMkLst>
        </pc:spChg>
        <pc:spChg chg="add del mod">
          <ac:chgData name="Gisung Kim" userId="83534d959264c0fa" providerId="LiveId" clId="{03E46207-32E2-4FA6-8A14-29467756062E}" dt="2023-10-27T00:21:39.127" v="200"/>
          <ac:spMkLst>
            <pc:docMk/>
            <pc:sldMk cId="2042534766" sldId="264"/>
            <ac:spMk id="7" creationId="{52F69FEB-0AAE-7346-B510-D0CE64801C08}"/>
          </ac:spMkLst>
        </pc:spChg>
        <pc:spChg chg="add del mod">
          <ac:chgData name="Gisung Kim" userId="83534d959264c0fa" providerId="LiveId" clId="{03E46207-32E2-4FA6-8A14-29467756062E}" dt="2023-10-27T00:21:43.345" v="202"/>
          <ac:spMkLst>
            <pc:docMk/>
            <pc:sldMk cId="2042534766" sldId="264"/>
            <ac:spMk id="11" creationId="{057319BE-8652-B774-F190-37F511EE1E7D}"/>
          </ac:spMkLst>
        </pc:spChg>
        <pc:spChg chg="add">
          <ac:chgData name="Gisung Kim" userId="83534d959264c0fa" providerId="LiveId" clId="{03E46207-32E2-4FA6-8A14-29467756062E}" dt="2023-10-27T01:57:54.417" v="760" actId="26606"/>
          <ac:spMkLst>
            <pc:docMk/>
            <pc:sldMk cId="2042534766" sldId="264"/>
            <ac:spMk id="18" creationId="{42A4FC2C-047E-45A5-965D-8E1E3BF09BC6}"/>
          </ac:spMkLst>
        </pc:spChg>
        <pc:picChg chg="add del mod">
          <ac:chgData name="Gisung Kim" userId="83534d959264c0fa" providerId="LiveId" clId="{03E46207-32E2-4FA6-8A14-29467756062E}" dt="2023-10-27T00:21:36.198" v="199" actId="478"/>
          <ac:picMkLst>
            <pc:docMk/>
            <pc:sldMk cId="2042534766" sldId="264"/>
            <ac:picMk id="5" creationId="{387792EF-A020-D70C-741A-54F89F314531}"/>
          </ac:picMkLst>
        </pc:picChg>
        <pc:picChg chg="add del mod">
          <ac:chgData name="Gisung Kim" userId="83534d959264c0fa" providerId="LiveId" clId="{03E46207-32E2-4FA6-8A14-29467756062E}" dt="2023-10-27T00:21:40.821" v="201" actId="478"/>
          <ac:picMkLst>
            <pc:docMk/>
            <pc:sldMk cId="2042534766" sldId="264"/>
            <ac:picMk id="9" creationId="{26D22317-2313-8C70-A9E5-52489187BB4C}"/>
          </ac:picMkLst>
        </pc:picChg>
        <pc:picChg chg="add mod">
          <ac:chgData name="Gisung Kim" userId="83534d959264c0fa" providerId="LiveId" clId="{03E46207-32E2-4FA6-8A14-29467756062E}" dt="2023-10-27T01:57:54.417" v="760" actId="26606"/>
          <ac:picMkLst>
            <pc:docMk/>
            <pc:sldMk cId="2042534766" sldId="264"/>
            <ac:picMk id="13" creationId="{70E64517-AB9D-5CDB-B9E1-0791AD111197}"/>
          </ac:picMkLst>
        </pc:picChg>
      </pc:sldChg>
      <pc:sldChg chg="addSp delSp modSp new del mod setBg">
        <pc:chgData name="Gisung Kim" userId="83534d959264c0fa" providerId="LiveId" clId="{03E46207-32E2-4FA6-8A14-29467756062E}" dt="2023-10-27T02:05:35.880" v="816" actId="47"/>
        <pc:sldMkLst>
          <pc:docMk/>
          <pc:sldMk cId="3131152783" sldId="265"/>
        </pc:sldMkLst>
        <pc:spChg chg="del">
          <ac:chgData name="Gisung Kim" userId="83534d959264c0fa" providerId="LiveId" clId="{03E46207-32E2-4FA6-8A14-29467756062E}" dt="2023-10-27T00:31:30.820" v="212" actId="478"/>
          <ac:spMkLst>
            <pc:docMk/>
            <pc:sldMk cId="3131152783" sldId="265"/>
            <ac:spMk id="2" creationId="{2081AF78-A43C-11FD-0D6E-225B94257016}"/>
          </ac:spMkLst>
        </pc:spChg>
        <pc:spChg chg="del">
          <ac:chgData name="Gisung Kim" userId="83534d959264c0fa" providerId="LiveId" clId="{03E46207-32E2-4FA6-8A14-29467756062E}" dt="2023-10-27T00:31:21.768" v="211"/>
          <ac:spMkLst>
            <pc:docMk/>
            <pc:sldMk cId="3131152783" sldId="265"/>
            <ac:spMk id="3" creationId="{8499E2FD-B153-9353-ADF8-3F89D393C200}"/>
          </ac:spMkLst>
        </pc:spChg>
        <pc:picChg chg="add mod">
          <ac:chgData name="Gisung Kim" userId="83534d959264c0fa" providerId="LiveId" clId="{03E46207-32E2-4FA6-8A14-29467756062E}" dt="2023-10-27T00:31:32.443" v="213" actId="26606"/>
          <ac:picMkLst>
            <pc:docMk/>
            <pc:sldMk cId="3131152783" sldId="265"/>
            <ac:picMk id="5" creationId="{BCB52657-F4B7-714E-BF60-AB3B8A0E591C}"/>
          </ac:picMkLst>
        </pc:picChg>
      </pc:sldChg>
      <pc:sldChg chg="addSp delSp modSp new del mod setBg">
        <pc:chgData name="Gisung Kim" userId="83534d959264c0fa" providerId="LiveId" clId="{03E46207-32E2-4FA6-8A14-29467756062E}" dt="2023-10-27T02:05:54.764" v="819" actId="47"/>
        <pc:sldMkLst>
          <pc:docMk/>
          <pc:sldMk cId="1639827431" sldId="266"/>
        </pc:sldMkLst>
        <pc:spChg chg="del">
          <ac:chgData name="Gisung Kim" userId="83534d959264c0fa" providerId="LiveId" clId="{03E46207-32E2-4FA6-8A14-29467756062E}" dt="2023-10-27T00:23:12.371" v="207" actId="478"/>
          <ac:spMkLst>
            <pc:docMk/>
            <pc:sldMk cId="1639827431" sldId="266"/>
            <ac:spMk id="2" creationId="{DFE75C71-22A1-F95C-D97F-EA08732BC9C4}"/>
          </ac:spMkLst>
        </pc:spChg>
        <pc:spChg chg="del">
          <ac:chgData name="Gisung Kim" userId="83534d959264c0fa" providerId="LiveId" clId="{03E46207-32E2-4FA6-8A14-29467756062E}" dt="2023-10-27T00:23:14.045" v="208" actId="478"/>
          <ac:spMkLst>
            <pc:docMk/>
            <pc:sldMk cId="1639827431" sldId="266"/>
            <ac:spMk id="3" creationId="{9CA63DCB-F76C-3090-CCBB-42D1807F9B20}"/>
          </ac:spMkLst>
        </pc:spChg>
        <pc:spChg chg="add del">
          <ac:chgData name="Gisung Kim" userId="83534d959264c0fa" providerId="LiveId" clId="{03E46207-32E2-4FA6-8A14-29467756062E}" dt="2023-10-27T00:23:16.949" v="210" actId="22"/>
          <ac:spMkLst>
            <pc:docMk/>
            <pc:sldMk cId="1639827431" sldId="266"/>
            <ac:spMk id="5" creationId="{85225B2E-5C76-5115-57BE-2ACAFA17E0CF}"/>
          </ac:spMkLst>
        </pc:spChg>
        <pc:picChg chg="add mod">
          <ac:chgData name="Gisung Kim" userId="83534d959264c0fa" providerId="LiveId" clId="{03E46207-32E2-4FA6-8A14-29467756062E}" dt="2023-10-27T00:33:31.903" v="215" actId="26606"/>
          <ac:picMkLst>
            <pc:docMk/>
            <pc:sldMk cId="1639827431" sldId="266"/>
            <ac:picMk id="7" creationId="{FBEB6013-3CD9-717C-6C7B-4A11C3DA91B5}"/>
          </ac:picMkLst>
        </pc:picChg>
      </pc:sldChg>
      <pc:sldChg chg="addSp delSp modSp new del mod setBg">
        <pc:chgData name="Gisung Kim" userId="83534d959264c0fa" providerId="LiveId" clId="{03E46207-32E2-4FA6-8A14-29467756062E}" dt="2023-10-27T02:08:00.780" v="858" actId="2696"/>
        <pc:sldMkLst>
          <pc:docMk/>
          <pc:sldMk cId="2603711704" sldId="267"/>
        </pc:sldMkLst>
        <pc:spChg chg="del">
          <ac:chgData name="Gisung Kim" userId="83534d959264c0fa" providerId="LiveId" clId="{03E46207-32E2-4FA6-8A14-29467756062E}" dt="2023-10-27T01:13:33.993" v="218" actId="26606"/>
          <ac:spMkLst>
            <pc:docMk/>
            <pc:sldMk cId="2603711704" sldId="267"/>
            <ac:spMk id="2" creationId="{A9CBD73C-622D-D9D6-C2FE-7CAAE1F04E6B}"/>
          </ac:spMkLst>
        </pc:spChg>
        <pc:spChg chg="del">
          <ac:chgData name="Gisung Kim" userId="83534d959264c0fa" providerId="LiveId" clId="{03E46207-32E2-4FA6-8A14-29467756062E}" dt="2023-10-27T01:13:29.663" v="217"/>
          <ac:spMkLst>
            <pc:docMk/>
            <pc:sldMk cId="2603711704" sldId="267"/>
            <ac:spMk id="3" creationId="{1B4334E0-F5E2-5F0B-D41B-7677910A7BCB}"/>
          </ac:spMkLst>
        </pc:spChg>
        <pc:picChg chg="add mod">
          <ac:chgData name="Gisung Kim" userId="83534d959264c0fa" providerId="LiveId" clId="{03E46207-32E2-4FA6-8A14-29467756062E}" dt="2023-10-27T01:13:33.993" v="218" actId="26606"/>
          <ac:picMkLst>
            <pc:docMk/>
            <pc:sldMk cId="2603711704" sldId="267"/>
            <ac:picMk id="5" creationId="{960A67B6-B0D9-5DAE-BAC2-F831188C1E5D}"/>
          </ac:picMkLst>
        </pc:picChg>
      </pc:sldChg>
      <pc:sldChg chg="addSp delSp modSp add mod">
        <pc:chgData name="Gisung Kim" userId="83534d959264c0fa" providerId="LiveId" clId="{03E46207-32E2-4FA6-8A14-29467756062E}" dt="2023-10-27T02:10:41.501" v="901" actId="478"/>
        <pc:sldMkLst>
          <pc:docMk/>
          <pc:sldMk cId="2752481947" sldId="268"/>
        </pc:sldMkLst>
        <pc:spChg chg="del">
          <ac:chgData name="Gisung Kim" userId="83534d959264c0fa" providerId="LiveId" clId="{03E46207-32E2-4FA6-8A14-29467756062E}" dt="2023-10-27T02:01:36.497" v="779" actId="478"/>
          <ac:spMkLst>
            <pc:docMk/>
            <pc:sldMk cId="2752481947" sldId="268"/>
            <ac:spMk id="2" creationId="{3DA1102C-2304-4BC8-8071-B7D216FAB0FE}"/>
          </ac:spMkLst>
        </pc:spChg>
        <pc:spChg chg="del">
          <ac:chgData name="Gisung Kim" userId="83534d959264c0fa" providerId="LiveId" clId="{03E46207-32E2-4FA6-8A14-29467756062E}" dt="2023-10-27T02:01:37.525" v="780" actId="478"/>
          <ac:spMkLst>
            <pc:docMk/>
            <pc:sldMk cId="2752481947" sldId="268"/>
            <ac:spMk id="3" creationId="{13F1A7A8-8088-C468-AA9B-CC9A8D3D8873}"/>
          </ac:spMkLst>
        </pc:spChg>
        <pc:spChg chg="add del mod">
          <ac:chgData name="Gisung Kim" userId="83534d959264c0fa" providerId="LiveId" clId="{03E46207-32E2-4FA6-8A14-29467756062E}" dt="2023-10-27T02:10:41.501" v="901" actId="478"/>
          <ac:spMkLst>
            <pc:docMk/>
            <pc:sldMk cId="2752481947" sldId="268"/>
            <ac:spMk id="5" creationId="{5F4CE3B2-1B46-09B4-1F3D-143B80BFBDFD}"/>
          </ac:spMkLst>
        </pc:spChg>
        <pc:spChg chg="add mod">
          <ac:chgData name="Gisung Kim" userId="83534d959264c0fa" providerId="LiveId" clId="{03E46207-32E2-4FA6-8A14-29467756062E}" dt="2023-10-27T02:01:37.525" v="780" actId="478"/>
          <ac:spMkLst>
            <pc:docMk/>
            <pc:sldMk cId="2752481947" sldId="268"/>
            <ac:spMk id="7" creationId="{1A5F3D61-6D2E-00D5-7448-B2F666473B66}"/>
          </ac:spMkLst>
        </pc:spChg>
        <pc:spChg chg="add mod">
          <ac:chgData name="Gisung Kim" userId="83534d959264c0fa" providerId="LiveId" clId="{03E46207-32E2-4FA6-8A14-29467756062E}" dt="2023-10-27T02:02:09.742" v="785" actId="14100"/>
          <ac:spMkLst>
            <pc:docMk/>
            <pc:sldMk cId="2752481947" sldId="268"/>
            <ac:spMk id="9" creationId="{6A6927E0-03EA-916E-FFCE-784A3C8A44D5}"/>
          </ac:spMkLst>
        </pc:spChg>
        <pc:graphicFrameChg chg="add mod">
          <ac:chgData name="Gisung Kim" userId="83534d959264c0fa" providerId="LiveId" clId="{03E46207-32E2-4FA6-8A14-29467756062E}" dt="2023-10-27T02:04:22.669" v="804"/>
          <ac:graphicFrameMkLst>
            <pc:docMk/>
            <pc:sldMk cId="2752481947" sldId="268"/>
            <ac:graphicFrameMk id="13" creationId="{29033275-A37C-887C-3513-6E6D08F737BE}"/>
          </ac:graphicFrameMkLst>
        </pc:graphicFrameChg>
      </pc:sldChg>
      <pc:sldChg chg="addSp delSp modSp add mod">
        <pc:chgData name="Gisung Kim" userId="83534d959264c0fa" providerId="LiveId" clId="{03E46207-32E2-4FA6-8A14-29467756062E}" dt="2023-10-27T02:03:36.167" v="797"/>
        <pc:sldMkLst>
          <pc:docMk/>
          <pc:sldMk cId="2027949129" sldId="269"/>
        </pc:sldMkLst>
        <pc:spChg chg="del">
          <ac:chgData name="Gisung Kim" userId="83534d959264c0fa" providerId="LiveId" clId="{03E46207-32E2-4FA6-8A14-29467756062E}" dt="2023-10-27T02:02:40.174" v="792" actId="478"/>
          <ac:spMkLst>
            <pc:docMk/>
            <pc:sldMk cId="2027949129" sldId="269"/>
            <ac:spMk id="2" creationId="{3DA1102C-2304-4BC8-8071-B7D216FAB0FE}"/>
          </ac:spMkLst>
        </pc:spChg>
        <pc:spChg chg="del">
          <ac:chgData name="Gisung Kim" userId="83534d959264c0fa" providerId="LiveId" clId="{03E46207-32E2-4FA6-8A14-29467756062E}" dt="2023-10-27T02:02:35.062" v="790" actId="478"/>
          <ac:spMkLst>
            <pc:docMk/>
            <pc:sldMk cId="2027949129" sldId="269"/>
            <ac:spMk id="3" creationId="{13F1A7A8-8088-C468-AA9B-CC9A8D3D8873}"/>
          </ac:spMkLst>
        </pc:spChg>
        <pc:spChg chg="add del mod">
          <ac:chgData name="Gisung Kim" userId="83534d959264c0fa" providerId="LiveId" clId="{03E46207-32E2-4FA6-8A14-29467756062E}" dt="2023-10-27T02:02:37.920" v="791" actId="478"/>
          <ac:spMkLst>
            <pc:docMk/>
            <pc:sldMk cId="2027949129" sldId="269"/>
            <ac:spMk id="5" creationId="{6974E244-0D41-6F99-E739-7E809E7E8E21}"/>
          </ac:spMkLst>
        </pc:spChg>
        <pc:spChg chg="add del mod">
          <ac:chgData name="Gisung Kim" userId="83534d959264c0fa" providerId="LiveId" clId="{03E46207-32E2-4FA6-8A14-29467756062E}" dt="2023-10-27T02:02:48.780" v="793" actId="478"/>
          <ac:spMkLst>
            <pc:docMk/>
            <pc:sldMk cId="2027949129" sldId="269"/>
            <ac:spMk id="7" creationId="{C6EE5731-756E-240C-9EDC-99F4343D9396}"/>
          </ac:spMkLst>
        </pc:spChg>
        <pc:spChg chg="add mod">
          <ac:chgData name="Gisung Kim" userId="83534d959264c0fa" providerId="LiveId" clId="{03E46207-32E2-4FA6-8A14-29467756062E}" dt="2023-10-27T02:02:50.069" v="794"/>
          <ac:spMkLst>
            <pc:docMk/>
            <pc:sldMk cId="2027949129" sldId="269"/>
            <ac:spMk id="9" creationId="{4369FDF8-C844-794C-CFA3-54B9A452C02A}"/>
          </ac:spMkLst>
        </pc:spChg>
        <pc:spChg chg="add del mod">
          <ac:chgData name="Gisung Kim" userId="83534d959264c0fa" providerId="LiveId" clId="{03E46207-32E2-4FA6-8A14-29467756062E}" dt="2023-10-27T02:03:36.167" v="797"/>
          <ac:spMkLst>
            <pc:docMk/>
            <pc:sldMk cId="2027949129" sldId="269"/>
            <ac:spMk id="13" creationId="{B2B88177-5E46-38DE-F3DB-FFC41B2B8A5C}"/>
          </ac:spMkLst>
        </pc:spChg>
      </pc:sldChg>
      <pc:sldChg chg="addSp delSp modSp add del mod setBg">
        <pc:chgData name="Gisung Kim" userId="83534d959264c0fa" providerId="LiveId" clId="{03E46207-32E2-4FA6-8A14-29467756062E}" dt="2023-10-27T02:10:25.385" v="899" actId="47"/>
        <pc:sldMkLst>
          <pc:docMk/>
          <pc:sldMk cId="1977858932" sldId="270"/>
        </pc:sldMkLst>
        <pc:spChg chg="add mod">
          <ac:chgData name="Gisung Kim" userId="83534d959264c0fa" providerId="LiveId" clId="{03E46207-32E2-4FA6-8A14-29467756062E}" dt="2023-10-27T02:03:57.755" v="802" actId="26606"/>
          <ac:spMkLst>
            <pc:docMk/>
            <pc:sldMk cId="1977858932" sldId="270"/>
            <ac:spMk id="3" creationId="{FA9EF1D2-22C6-A685-B9ED-EEF2C7FFFCE5}"/>
          </ac:spMkLst>
        </pc:spChg>
        <pc:spChg chg="del">
          <ac:chgData name="Gisung Kim" userId="83534d959264c0fa" providerId="LiveId" clId="{03E46207-32E2-4FA6-8A14-29467756062E}" dt="2023-10-27T02:03:57.755" v="802" actId="26606"/>
          <ac:spMkLst>
            <pc:docMk/>
            <pc:sldMk cId="1977858932" sldId="270"/>
            <ac:spMk id="8" creationId="{D3796E02-59E7-4F88-B2DD-21B539B839CF}"/>
          </ac:spMkLst>
        </pc:spChg>
        <pc:spChg chg="del">
          <ac:chgData name="Gisung Kim" userId="83534d959264c0fa" providerId="LiveId" clId="{03E46207-32E2-4FA6-8A14-29467756062E}" dt="2023-10-27T02:03:43.359" v="799" actId="478"/>
          <ac:spMkLst>
            <pc:docMk/>
            <pc:sldMk cId="1977858932" sldId="270"/>
            <ac:spMk id="9" creationId="{4369FDF8-C844-794C-CFA3-54B9A452C02A}"/>
          </ac:spMkLst>
        </pc:spChg>
        <pc:spChg chg="add">
          <ac:chgData name="Gisung Kim" userId="83534d959264c0fa" providerId="LiveId" clId="{03E46207-32E2-4FA6-8A14-29467756062E}" dt="2023-10-27T02:03:57.755" v="802" actId="26606"/>
          <ac:spMkLst>
            <pc:docMk/>
            <pc:sldMk cId="1977858932" sldId="270"/>
            <ac:spMk id="17" creationId="{A4AC5506-6312-4701-8D3C-40187889A947}"/>
          </ac:spMkLst>
        </pc:spChg>
        <pc:grpChg chg="del">
          <ac:chgData name="Gisung Kim" userId="83534d959264c0fa" providerId="LiveId" clId="{03E46207-32E2-4FA6-8A14-29467756062E}" dt="2023-10-27T02:03:57.755" v="802" actId="26606"/>
          <ac:grpSpMkLst>
            <pc:docMk/>
            <pc:sldMk cId="1977858932" sldId="270"/>
            <ac:grpSpMk id="10" creationId="{B6AF563D-E130-4C2A-921F-3B1A31BB3E14}"/>
          </ac:grpSpMkLst>
        </pc:grpChg>
        <pc:picChg chg="add mod ord">
          <ac:chgData name="Gisung Kim" userId="83534d959264c0fa" providerId="LiveId" clId="{03E46207-32E2-4FA6-8A14-29467756062E}" dt="2023-10-27T02:03:57.755" v="802" actId="26606"/>
          <ac:picMkLst>
            <pc:docMk/>
            <pc:sldMk cId="1977858932" sldId="270"/>
            <ac:picMk id="2" creationId="{FFEE91ED-1C5D-3CD3-1734-9BF5ADFF6720}"/>
          </ac:picMkLst>
        </pc:picChg>
      </pc:sldChg>
      <pc:sldChg chg="addSp delSp modSp add mod">
        <pc:chgData name="Gisung Kim" userId="83534d959264c0fa" providerId="LiveId" clId="{03E46207-32E2-4FA6-8A14-29467756062E}" dt="2023-10-27T02:05:16.274" v="811" actId="1076"/>
        <pc:sldMkLst>
          <pc:docMk/>
          <pc:sldMk cId="1196455541" sldId="271"/>
        </pc:sldMkLst>
        <pc:spChg chg="del">
          <ac:chgData name="Gisung Kim" userId="83534d959264c0fa" providerId="LiveId" clId="{03E46207-32E2-4FA6-8A14-29467756062E}" dt="2023-10-27T02:05:07.586" v="808" actId="478"/>
          <ac:spMkLst>
            <pc:docMk/>
            <pc:sldMk cId="1196455541" sldId="271"/>
            <ac:spMk id="9" creationId="{4369FDF8-C844-794C-CFA3-54B9A452C02A}"/>
          </ac:spMkLst>
        </pc:spChg>
        <pc:picChg chg="add mod">
          <ac:chgData name="Gisung Kim" userId="83534d959264c0fa" providerId="LiveId" clId="{03E46207-32E2-4FA6-8A14-29467756062E}" dt="2023-10-27T02:05:16.274" v="811" actId="1076"/>
          <ac:picMkLst>
            <pc:docMk/>
            <pc:sldMk cId="1196455541" sldId="271"/>
            <ac:picMk id="2" creationId="{6012A98C-4ED4-4EDF-4037-A3B60799DF16}"/>
          </ac:picMkLst>
        </pc:picChg>
      </pc:sldChg>
      <pc:sldChg chg="addSp delSp modSp add mod">
        <pc:chgData name="Gisung Kim" userId="83534d959264c0fa" providerId="LiveId" clId="{03E46207-32E2-4FA6-8A14-29467756062E}" dt="2023-10-27T02:05:30.797" v="815"/>
        <pc:sldMkLst>
          <pc:docMk/>
          <pc:sldMk cId="1694423149" sldId="272"/>
        </pc:sldMkLst>
        <pc:spChg chg="del mod">
          <ac:chgData name="Gisung Kim" userId="83534d959264c0fa" providerId="LiveId" clId="{03E46207-32E2-4FA6-8A14-29467756062E}" dt="2023-10-27T02:05:29.983" v="814" actId="478"/>
          <ac:spMkLst>
            <pc:docMk/>
            <pc:sldMk cId="1694423149" sldId="272"/>
            <ac:spMk id="9" creationId="{4369FDF8-C844-794C-CFA3-54B9A452C02A}"/>
          </ac:spMkLst>
        </pc:spChg>
        <pc:picChg chg="add mod">
          <ac:chgData name="Gisung Kim" userId="83534d959264c0fa" providerId="LiveId" clId="{03E46207-32E2-4FA6-8A14-29467756062E}" dt="2023-10-27T02:05:30.797" v="815"/>
          <ac:picMkLst>
            <pc:docMk/>
            <pc:sldMk cId="1694423149" sldId="272"/>
            <ac:picMk id="2" creationId="{6A2FA2E1-FC32-04C9-E667-4363236A5A6F}"/>
          </ac:picMkLst>
        </pc:picChg>
      </pc:sldChg>
      <pc:sldChg chg="addSp delSp modSp add mod">
        <pc:chgData name="Gisung Kim" userId="83534d959264c0fa" providerId="LiveId" clId="{03E46207-32E2-4FA6-8A14-29467756062E}" dt="2023-10-27T02:07:09.450" v="839"/>
        <pc:sldMkLst>
          <pc:docMk/>
          <pc:sldMk cId="524717921" sldId="273"/>
        </pc:sldMkLst>
        <pc:spChg chg="add del mod">
          <ac:chgData name="Gisung Kim" userId="83534d959264c0fa" providerId="LiveId" clId="{03E46207-32E2-4FA6-8A14-29467756062E}" dt="2023-10-27T02:07:09.450" v="839"/>
          <ac:spMkLst>
            <pc:docMk/>
            <pc:sldMk cId="524717921" sldId="273"/>
            <ac:spMk id="3" creationId="{EA07736A-F4A2-9544-2F0A-3E62317167A4}"/>
          </ac:spMkLst>
        </pc:spChg>
        <pc:spChg chg="del">
          <ac:chgData name="Gisung Kim" userId="83534d959264c0fa" providerId="LiveId" clId="{03E46207-32E2-4FA6-8A14-29467756062E}" dt="2023-10-27T02:05:40.441" v="817" actId="478"/>
          <ac:spMkLst>
            <pc:docMk/>
            <pc:sldMk cId="524717921" sldId="273"/>
            <ac:spMk id="9" creationId="{4369FDF8-C844-794C-CFA3-54B9A452C02A}"/>
          </ac:spMkLst>
        </pc:spChg>
        <pc:picChg chg="add mod">
          <ac:chgData name="Gisung Kim" userId="83534d959264c0fa" providerId="LiveId" clId="{03E46207-32E2-4FA6-8A14-29467756062E}" dt="2023-10-27T02:05:41.171" v="818"/>
          <ac:picMkLst>
            <pc:docMk/>
            <pc:sldMk cId="524717921" sldId="273"/>
            <ac:picMk id="2" creationId="{BC36E51B-B1F9-AF5C-60BF-78A6D79C050D}"/>
          </ac:picMkLst>
        </pc:picChg>
      </pc:sldChg>
      <pc:sldChg chg="addSp delSp modSp add del mod modClrScheme delDesignElem chgLayout">
        <pc:chgData name="Gisung Kim" userId="83534d959264c0fa" providerId="LiveId" clId="{03E46207-32E2-4FA6-8A14-29467756062E}" dt="2023-10-27T02:07:35.712" v="853" actId="47"/>
        <pc:sldMkLst>
          <pc:docMk/>
          <pc:sldMk cId="1719689447" sldId="274"/>
        </pc:sldMkLst>
        <pc:spChg chg="add del mod ord">
          <ac:chgData name="Gisung Kim" userId="83534d959264c0fa" providerId="LiveId" clId="{03E46207-32E2-4FA6-8A14-29467756062E}" dt="2023-10-27T02:06:30.529" v="823" actId="700"/>
          <ac:spMkLst>
            <pc:docMk/>
            <pc:sldMk cId="1719689447" sldId="274"/>
            <ac:spMk id="3" creationId="{8F2E2196-1428-4D7C-5AD4-57B8E84CBDCA}"/>
          </ac:spMkLst>
        </pc:spChg>
        <pc:spChg chg="add del mod ord">
          <ac:chgData name="Gisung Kim" userId="83534d959264c0fa" providerId="LiveId" clId="{03E46207-32E2-4FA6-8A14-29467756062E}" dt="2023-10-27T02:06:30.529" v="823" actId="700"/>
          <ac:spMkLst>
            <pc:docMk/>
            <pc:sldMk cId="1719689447" sldId="274"/>
            <ac:spMk id="4" creationId="{F31B1B21-3421-929F-7361-81FF46324D0A}"/>
          </ac:spMkLst>
        </pc:spChg>
        <pc:spChg chg="add mod ord">
          <ac:chgData name="Gisung Kim" userId="83534d959264c0fa" providerId="LiveId" clId="{03E46207-32E2-4FA6-8A14-29467756062E}" dt="2023-10-27T02:06:34.628" v="835" actId="20577"/>
          <ac:spMkLst>
            <pc:docMk/>
            <pc:sldMk cId="1719689447" sldId="274"/>
            <ac:spMk id="5" creationId="{0E939CAB-9123-2473-9CC1-F330B93E3E6C}"/>
          </ac:spMkLst>
        </pc:spChg>
        <pc:spChg chg="add del mod ord">
          <ac:chgData name="Gisung Kim" userId="83534d959264c0fa" providerId="LiveId" clId="{03E46207-32E2-4FA6-8A14-29467756062E}" dt="2023-10-27T02:06:47.978" v="836"/>
          <ac:spMkLst>
            <pc:docMk/>
            <pc:sldMk cId="1719689447" sldId="274"/>
            <ac:spMk id="6" creationId="{5FD577C6-7865-E973-FB8B-EA57D574DA3B}"/>
          </ac:spMkLst>
        </pc:spChg>
        <pc:spChg chg="add mod">
          <ac:chgData name="Gisung Kim" userId="83534d959264c0fa" providerId="LiveId" clId="{03E46207-32E2-4FA6-8A14-29467756062E}" dt="2023-10-27T02:06:47.978" v="836"/>
          <ac:spMkLst>
            <pc:docMk/>
            <pc:sldMk cId="1719689447" sldId="274"/>
            <ac:spMk id="7" creationId="{EE9FA164-B65E-3D0D-B75F-D6A45A2E6850}"/>
          </ac:spMkLst>
        </pc:spChg>
        <pc:spChg chg="del">
          <ac:chgData name="Gisung Kim" userId="83534d959264c0fa" providerId="LiveId" clId="{03E46207-32E2-4FA6-8A14-29467756062E}" dt="2023-10-27T02:06:22.555" v="822" actId="700"/>
          <ac:spMkLst>
            <pc:docMk/>
            <pc:sldMk cId="1719689447" sldId="274"/>
            <ac:spMk id="8" creationId="{D3796E02-59E7-4F88-B2DD-21B539B839CF}"/>
          </ac:spMkLst>
        </pc:spChg>
        <pc:grpChg chg="del">
          <ac:chgData name="Gisung Kim" userId="83534d959264c0fa" providerId="LiveId" clId="{03E46207-32E2-4FA6-8A14-29467756062E}" dt="2023-10-27T02:06:22.555" v="822" actId="700"/>
          <ac:grpSpMkLst>
            <pc:docMk/>
            <pc:sldMk cId="1719689447" sldId="274"/>
            <ac:grpSpMk id="10" creationId="{B6AF563D-E130-4C2A-921F-3B1A31BB3E14}"/>
          </ac:grpSpMkLst>
        </pc:grpChg>
        <pc:picChg chg="del">
          <ac:chgData name="Gisung Kim" userId="83534d959264c0fa" providerId="LiveId" clId="{03E46207-32E2-4FA6-8A14-29467756062E}" dt="2023-10-27T02:06:12.984" v="821" actId="478"/>
          <ac:picMkLst>
            <pc:docMk/>
            <pc:sldMk cId="1719689447" sldId="274"/>
            <ac:picMk id="2" creationId="{BC36E51B-B1F9-AF5C-60BF-78A6D79C050D}"/>
          </ac:picMkLst>
        </pc:picChg>
      </pc:sldChg>
      <pc:sldChg chg="addSp delSp modSp add mod">
        <pc:chgData name="Gisung Kim" userId="83534d959264c0fa" providerId="LiveId" clId="{03E46207-32E2-4FA6-8A14-29467756062E}" dt="2023-10-27T02:11:12.783" v="913" actId="20577"/>
        <pc:sldMkLst>
          <pc:docMk/>
          <pc:sldMk cId="4070434908" sldId="275"/>
        </pc:sldMkLst>
        <pc:spChg chg="add mod">
          <ac:chgData name="Gisung Kim" userId="83534d959264c0fa" providerId="LiveId" clId="{03E46207-32E2-4FA6-8A14-29467756062E}" dt="2023-10-27T02:11:12.783" v="913" actId="20577"/>
          <ac:spMkLst>
            <pc:docMk/>
            <pc:sldMk cId="4070434908" sldId="275"/>
            <ac:spMk id="3" creationId="{38542921-07DF-D9FD-C553-73F3A70BB2BA}"/>
          </ac:spMkLst>
        </pc:spChg>
        <pc:spChg chg="add mod">
          <ac:chgData name="Gisung Kim" userId="83534d959264c0fa" providerId="LiveId" clId="{03E46207-32E2-4FA6-8A14-29467756062E}" dt="2023-10-27T02:07:24.805" v="843"/>
          <ac:spMkLst>
            <pc:docMk/>
            <pc:sldMk cId="4070434908" sldId="275"/>
            <ac:spMk id="4" creationId="{6349C4D8-94EB-61D2-9BF6-0D050C69DB74}"/>
          </ac:spMkLst>
        </pc:spChg>
        <pc:picChg chg="del">
          <ac:chgData name="Gisung Kim" userId="83534d959264c0fa" providerId="LiveId" clId="{03E46207-32E2-4FA6-8A14-29467756062E}" dt="2023-10-27T02:07:14.929" v="841" actId="478"/>
          <ac:picMkLst>
            <pc:docMk/>
            <pc:sldMk cId="4070434908" sldId="275"/>
            <ac:picMk id="2" creationId="{BC36E51B-B1F9-AF5C-60BF-78A6D79C050D}"/>
          </ac:picMkLst>
        </pc:picChg>
      </pc:sldChg>
      <pc:sldChg chg="addSp delSp modSp add mod">
        <pc:chgData name="Gisung Kim" userId="83534d959264c0fa" providerId="LiveId" clId="{03E46207-32E2-4FA6-8A14-29467756062E}" dt="2023-10-27T02:07:55.961" v="857"/>
        <pc:sldMkLst>
          <pc:docMk/>
          <pc:sldMk cId="4104871552" sldId="276"/>
        </pc:sldMkLst>
        <pc:spChg chg="del">
          <ac:chgData name="Gisung Kim" userId="83534d959264c0fa" providerId="LiveId" clId="{03E46207-32E2-4FA6-8A14-29467756062E}" dt="2023-10-27T02:07:55.188" v="856" actId="478"/>
          <ac:spMkLst>
            <pc:docMk/>
            <pc:sldMk cId="4104871552" sldId="276"/>
            <ac:spMk id="3" creationId="{38542921-07DF-D9FD-C553-73F3A70BB2BA}"/>
          </ac:spMkLst>
        </pc:spChg>
        <pc:spChg chg="del">
          <ac:chgData name="Gisung Kim" userId="83534d959264c0fa" providerId="LiveId" clId="{03E46207-32E2-4FA6-8A14-29467756062E}" dt="2023-10-27T02:07:52.636" v="855" actId="478"/>
          <ac:spMkLst>
            <pc:docMk/>
            <pc:sldMk cId="4104871552" sldId="276"/>
            <ac:spMk id="4" creationId="{6349C4D8-94EB-61D2-9BF6-0D050C69DB74}"/>
          </ac:spMkLst>
        </pc:spChg>
        <pc:picChg chg="add mod">
          <ac:chgData name="Gisung Kim" userId="83534d959264c0fa" providerId="LiveId" clId="{03E46207-32E2-4FA6-8A14-29467756062E}" dt="2023-10-27T02:07:55.961" v="857"/>
          <ac:picMkLst>
            <pc:docMk/>
            <pc:sldMk cId="4104871552" sldId="276"/>
            <ac:picMk id="2" creationId="{2CCEC131-A920-8564-33BB-325A3704E20F}"/>
          </ac:picMkLst>
        </pc:picChg>
      </pc:sldChg>
      <pc:sldChg chg="addSp delSp modSp add mod setBg">
        <pc:chgData name="Gisung Kim" userId="83534d959264c0fa" providerId="LiveId" clId="{03E46207-32E2-4FA6-8A14-29467756062E}" dt="2023-10-27T02:08:36.499" v="866" actId="26606"/>
        <pc:sldMkLst>
          <pc:docMk/>
          <pc:sldMk cId="554703176" sldId="277"/>
        </pc:sldMkLst>
        <pc:spChg chg="add mod">
          <ac:chgData name="Gisung Kim" userId="83534d959264c0fa" providerId="LiveId" clId="{03E46207-32E2-4FA6-8A14-29467756062E}" dt="2023-10-27T02:08:36.499" v="866" actId="26606"/>
          <ac:spMkLst>
            <pc:docMk/>
            <pc:sldMk cId="554703176" sldId="277"/>
            <ac:spMk id="3" creationId="{90DAC4BA-ABC0-85C0-7326-BB282C15419C}"/>
          </ac:spMkLst>
        </pc:spChg>
        <pc:spChg chg="add mod">
          <ac:chgData name="Gisung Kim" userId="83534d959264c0fa" providerId="LiveId" clId="{03E46207-32E2-4FA6-8A14-29467756062E}" dt="2023-10-27T02:08:36.499" v="866" actId="26606"/>
          <ac:spMkLst>
            <pc:docMk/>
            <pc:sldMk cId="554703176" sldId="277"/>
            <ac:spMk id="4" creationId="{2C69E0AB-67DF-9809-9D50-E001659F623C}"/>
          </ac:spMkLst>
        </pc:spChg>
        <pc:spChg chg="del">
          <ac:chgData name="Gisung Kim" userId="83534d959264c0fa" providerId="LiveId" clId="{03E46207-32E2-4FA6-8A14-29467756062E}" dt="2023-10-27T02:08:26.609" v="864" actId="26606"/>
          <ac:spMkLst>
            <pc:docMk/>
            <pc:sldMk cId="554703176" sldId="277"/>
            <ac:spMk id="8" creationId="{D3796E02-59E7-4F88-B2DD-21B539B839CF}"/>
          </ac:spMkLst>
        </pc:spChg>
        <pc:spChg chg="add del">
          <ac:chgData name="Gisung Kim" userId="83534d959264c0fa" providerId="LiveId" clId="{03E46207-32E2-4FA6-8A14-29467756062E}" dt="2023-10-27T02:08:36.499" v="866" actId="26606"/>
          <ac:spMkLst>
            <pc:docMk/>
            <pc:sldMk cId="554703176" sldId="277"/>
            <ac:spMk id="17" creationId="{158EC00F-588E-432C-8F82-DB3E1AE949F6}"/>
          </ac:spMkLst>
        </pc:spChg>
        <pc:spChg chg="add del">
          <ac:chgData name="Gisung Kim" userId="83534d959264c0fa" providerId="LiveId" clId="{03E46207-32E2-4FA6-8A14-29467756062E}" dt="2023-10-27T02:08:36.499" v="866" actId="26606"/>
          <ac:spMkLst>
            <pc:docMk/>
            <pc:sldMk cId="554703176" sldId="277"/>
            <ac:spMk id="23" creationId="{8D4A5182-274C-4753-9B1B-DB45563F7B97}"/>
          </ac:spMkLst>
        </pc:spChg>
        <pc:spChg chg="add">
          <ac:chgData name="Gisung Kim" userId="83534d959264c0fa" providerId="LiveId" clId="{03E46207-32E2-4FA6-8A14-29467756062E}" dt="2023-10-27T02:08:36.499" v="866" actId="26606"/>
          <ac:spMkLst>
            <pc:docMk/>
            <pc:sldMk cId="554703176" sldId="277"/>
            <ac:spMk id="28" creationId="{A85DEC5C-A3A8-4628-A7E8-0B10A9FDA3EE}"/>
          </ac:spMkLst>
        </pc:spChg>
        <pc:spChg chg="add">
          <ac:chgData name="Gisung Kim" userId="83534d959264c0fa" providerId="LiveId" clId="{03E46207-32E2-4FA6-8A14-29467756062E}" dt="2023-10-27T02:08:36.499" v="866" actId="26606"/>
          <ac:spMkLst>
            <pc:docMk/>
            <pc:sldMk cId="554703176" sldId="277"/>
            <ac:spMk id="34" creationId="{13C49740-F66E-4FA5-BAF0-20082FFCCD25}"/>
          </ac:spMkLst>
        </pc:spChg>
        <pc:grpChg chg="del">
          <ac:chgData name="Gisung Kim" userId="83534d959264c0fa" providerId="LiveId" clId="{03E46207-32E2-4FA6-8A14-29467756062E}" dt="2023-10-27T02:08:26.609" v="864" actId="26606"/>
          <ac:grpSpMkLst>
            <pc:docMk/>
            <pc:sldMk cId="554703176" sldId="277"/>
            <ac:grpSpMk id="10" creationId="{B6AF563D-E130-4C2A-921F-3B1A31BB3E14}"/>
          </ac:grpSpMkLst>
        </pc:grpChg>
        <pc:grpChg chg="add del">
          <ac:chgData name="Gisung Kim" userId="83534d959264c0fa" providerId="LiveId" clId="{03E46207-32E2-4FA6-8A14-29467756062E}" dt="2023-10-27T02:08:36.499" v="866" actId="26606"/>
          <ac:grpSpMkLst>
            <pc:docMk/>
            <pc:sldMk cId="554703176" sldId="277"/>
            <ac:grpSpMk id="19" creationId="{D9A21520-2FEE-4F9B-A7BD-F5F7439E15B0}"/>
          </ac:grpSpMkLst>
        </pc:grpChg>
        <pc:grpChg chg="add">
          <ac:chgData name="Gisung Kim" userId="83534d959264c0fa" providerId="LiveId" clId="{03E46207-32E2-4FA6-8A14-29467756062E}" dt="2023-10-27T02:08:36.499" v="866" actId="26606"/>
          <ac:grpSpMkLst>
            <pc:docMk/>
            <pc:sldMk cId="554703176" sldId="277"/>
            <ac:grpSpMk id="30" creationId="{EB0AA77A-5BD1-4B69-A267-C53721CF18E3}"/>
          </ac:grpSpMkLst>
        </pc:grpChg>
        <pc:picChg chg="del">
          <ac:chgData name="Gisung Kim" userId="83534d959264c0fa" providerId="LiveId" clId="{03E46207-32E2-4FA6-8A14-29467756062E}" dt="2023-10-27T02:08:14.310" v="861" actId="478"/>
          <ac:picMkLst>
            <pc:docMk/>
            <pc:sldMk cId="554703176" sldId="277"/>
            <ac:picMk id="2" creationId="{2CCEC131-A920-8564-33BB-325A3704E20F}"/>
          </ac:picMkLst>
        </pc:picChg>
      </pc:sldChg>
      <pc:sldChg chg="addSp delSp modSp add del mod modClrScheme delDesignElem chgLayout">
        <pc:chgData name="Gisung Kim" userId="83534d959264c0fa" providerId="LiveId" clId="{03E46207-32E2-4FA6-8A14-29467756062E}" dt="2023-10-27T02:09:16.888" v="889" actId="47"/>
        <pc:sldMkLst>
          <pc:docMk/>
          <pc:sldMk cId="2878018644" sldId="278"/>
        </pc:sldMkLst>
        <pc:spChg chg="add mod">
          <ac:chgData name="Gisung Kim" userId="83534d959264c0fa" providerId="LiveId" clId="{03E46207-32E2-4FA6-8A14-29467756062E}" dt="2023-10-27T02:08:47.830" v="885" actId="20577"/>
          <ac:spMkLst>
            <pc:docMk/>
            <pc:sldMk cId="2878018644" sldId="278"/>
            <ac:spMk id="3" creationId="{CF966CF8-3160-B098-E14B-7A02E80AC1EF}"/>
          </ac:spMkLst>
        </pc:spChg>
        <pc:spChg chg="del">
          <ac:chgData name="Gisung Kim" userId="83534d959264c0fa" providerId="LiveId" clId="{03E46207-32E2-4FA6-8A14-29467756062E}" dt="2023-10-27T02:08:44.968" v="867" actId="700"/>
          <ac:spMkLst>
            <pc:docMk/>
            <pc:sldMk cId="2878018644" sldId="278"/>
            <ac:spMk id="8" creationId="{D3796E02-59E7-4F88-B2DD-21B539B839CF}"/>
          </ac:spMkLst>
        </pc:spChg>
        <pc:grpChg chg="del">
          <ac:chgData name="Gisung Kim" userId="83534d959264c0fa" providerId="LiveId" clId="{03E46207-32E2-4FA6-8A14-29467756062E}" dt="2023-10-27T02:08:44.968" v="867" actId="700"/>
          <ac:grpSpMkLst>
            <pc:docMk/>
            <pc:sldMk cId="2878018644" sldId="278"/>
            <ac:grpSpMk id="10" creationId="{B6AF563D-E130-4C2A-921F-3B1A31BB3E14}"/>
          </ac:grpSpMkLst>
        </pc:grpChg>
        <pc:picChg chg="del">
          <ac:chgData name="Gisung Kim" userId="83534d959264c0fa" providerId="LiveId" clId="{03E46207-32E2-4FA6-8A14-29467756062E}" dt="2023-10-27T02:08:15.885" v="862" actId="478"/>
          <ac:picMkLst>
            <pc:docMk/>
            <pc:sldMk cId="2878018644" sldId="278"/>
            <ac:picMk id="2" creationId="{2CCEC131-A920-8564-33BB-325A3704E20F}"/>
          </ac:picMkLst>
        </pc:picChg>
      </pc:sldChg>
      <pc:sldChg chg="addSp delSp modSp add mod">
        <pc:chgData name="Gisung Kim" userId="83534d959264c0fa" providerId="LiveId" clId="{03E46207-32E2-4FA6-8A14-29467756062E}" dt="2023-10-27T02:09:14.144" v="888"/>
        <pc:sldMkLst>
          <pc:docMk/>
          <pc:sldMk cId="4054411925" sldId="279"/>
        </pc:sldMkLst>
        <pc:spChg chg="add mod">
          <ac:chgData name="Gisung Kim" userId="83534d959264c0fa" providerId="LiveId" clId="{03E46207-32E2-4FA6-8A14-29467756062E}" dt="2023-10-27T02:09:14.144" v="888"/>
          <ac:spMkLst>
            <pc:docMk/>
            <pc:sldMk cId="4054411925" sldId="279"/>
            <ac:spMk id="3" creationId="{110A6829-7F02-6370-06F1-2A21D8294EA6}"/>
          </ac:spMkLst>
        </pc:spChg>
        <pc:picChg chg="del">
          <ac:chgData name="Gisung Kim" userId="83534d959264c0fa" providerId="LiveId" clId="{03E46207-32E2-4FA6-8A14-29467756062E}" dt="2023-10-27T02:09:09.419" v="887" actId="478"/>
          <ac:picMkLst>
            <pc:docMk/>
            <pc:sldMk cId="4054411925" sldId="279"/>
            <ac:picMk id="2" creationId="{2CCEC131-A920-8564-33BB-325A3704E20F}"/>
          </ac:picMkLst>
        </pc:picChg>
      </pc:sldChg>
      <pc:sldChg chg="addSp delSp modSp add mod setBg">
        <pc:chgData name="Gisung Kim" userId="83534d959264c0fa" providerId="LiveId" clId="{03E46207-32E2-4FA6-8A14-29467756062E}" dt="2023-10-27T02:10:20.426" v="898" actId="207"/>
        <pc:sldMkLst>
          <pc:docMk/>
          <pc:sldMk cId="3694623340" sldId="280"/>
        </pc:sldMkLst>
        <pc:spChg chg="add mod ord">
          <ac:chgData name="Gisung Kim" userId="83534d959264c0fa" providerId="LiveId" clId="{03E46207-32E2-4FA6-8A14-29467756062E}" dt="2023-10-27T02:10:20.426" v="898" actId="207"/>
          <ac:spMkLst>
            <pc:docMk/>
            <pc:sldMk cId="3694623340" sldId="280"/>
            <ac:spMk id="3" creationId="{F7329F4D-5326-FACF-A807-9B779040228F}"/>
          </ac:spMkLst>
        </pc:spChg>
        <pc:spChg chg="del">
          <ac:chgData name="Gisung Kim" userId="83534d959264c0fa" providerId="LiveId" clId="{03E46207-32E2-4FA6-8A14-29467756062E}" dt="2023-10-27T02:09:58.711" v="895" actId="26606"/>
          <ac:spMkLst>
            <pc:docMk/>
            <pc:sldMk cId="3694623340" sldId="280"/>
            <ac:spMk id="8" creationId="{D3796E02-59E7-4F88-B2DD-21B539B839CF}"/>
          </ac:spMkLst>
        </pc:spChg>
        <pc:spChg chg="add">
          <ac:chgData name="Gisung Kim" userId="83534d959264c0fa" providerId="LiveId" clId="{03E46207-32E2-4FA6-8A14-29467756062E}" dt="2023-10-27T02:09:58.711" v="895" actId="26606"/>
          <ac:spMkLst>
            <pc:docMk/>
            <pc:sldMk cId="3694623340" sldId="280"/>
            <ac:spMk id="17" creationId="{C1DD1A8A-57D5-4A81-AD04-532B043C5611}"/>
          </ac:spMkLst>
        </pc:spChg>
        <pc:spChg chg="add">
          <ac:chgData name="Gisung Kim" userId="83534d959264c0fa" providerId="LiveId" clId="{03E46207-32E2-4FA6-8A14-29467756062E}" dt="2023-10-27T02:09:58.711" v="895" actId="26606"/>
          <ac:spMkLst>
            <pc:docMk/>
            <pc:sldMk cId="3694623340" sldId="280"/>
            <ac:spMk id="19" creationId="{007891EC-4501-44ED-A8C8-B11B6DB767AB}"/>
          </ac:spMkLst>
        </pc:spChg>
        <pc:grpChg chg="del">
          <ac:chgData name="Gisung Kim" userId="83534d959264c0fa" providerId="LiveId" clId="{03E46207-32E2-4FA6-8A14-29467756062E}" dt="2023-10-27T02:09:58.711" v="895" actId="26606"/>
          <ac:grpSpMkLst>
            <pc:docMk/>
            <pc:sldMk cId="3694623340" sldId="280"/>
            <ac:grpSpMk id="10" creationId="{B6AF563D-E130-4C2A-921F-3B1A31BB3E14}"/>
          </ac:grpSpMkLst>
        </pc:grpChg>
        <pc:picChg chg="del">
          <ac:chgData name="Gisung Kim" userId="83534d959264c0fa" providerId="LiveId" clId="{03E46207-32E2-4FA6-8A14-29467756062E}" dt="2023-10-27T02:09:47.188" v="892" actId="478"/>
          <ac:picMkLst>
            <pc:docMk/>
            <pc:sldMk cId="3694623340" sldId="280"/>
            <ac:picMk id="2" creationId="{6A2FA2E1-FC32-04C9-E667-4363236A5A6F}"/>
          </ac:picMkLst>
        </pc:picChg>
        <pc:picChg chg="add mod">
          <ac:chgData name="Gisung Kim" userId="83534d959264c0fa" providerId="LiveId" clId="{03E46207-32E2-4FA6-8A14-29467756062E}" dt="2023-10-27T02:09:58.711" v="895" actId="26606"/>
          <ac:picMkLst>
            <pc:docMk/>
            <pc:sldMk cId="3694623340" sldId="280"/>
            <ac:picMk id="4" creationId="{D4ACE550-339B-8F8B-123E-78D951C5788C}"/>
          </ac:picMkLst>
        </pc:picChg>
      </pc:sldChg>
      <pc:sldMasterChg chg="setBg modSldLayout">
        <pc:chgData name="Gisung Kim" userId="83534d959264c0fa" providerId="LiveId" clId="{03E46207-32E2-4FA6-8A14-29467756062E}" dt="2023-10-27T02:01:07.641" v="775"/>
        <pc:sldMasterMkLst>
          <pc:docMk/>
          <pc:sldMasterMk cId="3390364268" sldId="2147483648"/>
        </pc:sldMasterMkLst>
        <pc:sldLayoutChg chg="setBg">
          <pc:chgData name="Gisung Kim" userId="83534d959264c0fa" providerId="LiveId" clId="{03E46207-32E2-4FA6-8A14-29467756062E}" dt="2023-10-27T02:01:07.641" v="775"/>
          <pc:sldLayoutMkLst>
            <pc:docMk/>
            <pc:sldMasterMk cId="3390364268" sldId="2147483648"/>
            <pc:sldLayoutMk cId="2657746858" sldId="2147483649"/>
          </pc:sldLayoutMkLst>
        </pc:sldLayoutChg>
        <pc:sldLayoutChg chg="setBg">
          <pc:chgData name="Gisung Kim" userId="83534d959264c0fa" providerId="LiveId" clId="{03E46207-32E2-4FA6-8A14-29467756062E}" dt="2023-10-27T02:01:07.641" v="775"/>
          <pc:sldLayoutMkLst>
            <pc:docMk/>
            <pc:sldMasterMk cId="3390364268" sldId="2147483648"/>
            <pc:sldLayoutMk cId="284208172" sldId="2147483650"/>
          </pc:sldLayoutMkLst>
        </pc:sldLayoutChg>
        <pc:sldLayoutChg chg="setBg">
          <pc:chgData name="Gisung Kim" userId="83534d959264c0fa" providerId="LiveId" clId="{03E46207-32E2-4FA6-8A14-29467756062E}" dt="2023-10-27T02:01:07.641" v="775"/>
          <pc:sldLayoutMkLst>
            <pc:docMk/>
            <pc:sldMasterMk cId="3390364268" sldId="2147483648"/>
            <pc:sldLayoutMk cId="1308843812" sldId="2147483651"/>
          </pc:sldLayoutMkLst>
        </pc:sldLayoutChg>
        <pc:sldLayoutChg chg="setBg">
          <pc:chgData name="Gisung Kim" userId="83534d959264c0fa" providerId="LiveId" clId="{03E46207-32E2-4FA6-8A14-29467756062E}" dt="2023-10-27T02:01:07.641" v="775"/>
          <pc:sldLayoutMkLst>
            <pc:docMk/>
            <pc:sldMasterMk cId="3390364268" sldId="2147483648"/>
            <pc:sldLayoutMk cId="1045028590" sldId="2147483652"/>
          </pc:sldLayoutMkLst>
        </pc:sldLayoutChg>
        <pc:sldLayoutChg chg="setBg">
          <pc:chgData name="Gisung Kim" userId="83534d959264c0fa" providerId="LiveId" clId="{03E46207-32E2-4FA6-8A14-29467756062E}" dt="2023-10-27T02:01:07.641" v="775"/>
          <pc:sldLayoutMkLst>
            <pc:docMk/>
            <pc:sldMasterMk cId="3390364268" sldId="2147483648"/>
            <pc:sldLayoutMk cId="2045514584" sldId="2147483653"/>
          </pc:sldLayoutMkLst>
        </pc:sldLayoutChg>
        <pc:sldLayoutChg chg="setBg">
          <pc:chgData name="Gisung Kim" userId="83534d959264c0fa" providerId="LiveId" clId="{03E46207-32E2-4FA6-8A14-29467756062E}" dt="2023-10-27T02:01:07.641" v="775"/>
          <pc:sldLayoutMkLst>
            <pc:docMk/>
            <pc:sldMasterMk cId="3390364268" sldId="2147483648"/>
            <pc:sldLayoutMk cId="287561021" sldId="2147483654"/>
          </pc:sldLayoutMkLst>
        </pc:sldLayoutChg>
        <pc:sldLayoutChg chg="setBg">
          <pc:chgData name="Gisung Kim" userId="83534d959264c0fa" providerId="LiveId" clId="{03E46207-32E2-4FA6-8A14-29467756062E}" dt="2023-10-27T02:01:07.641" v="775"/>
          <pc:sldLayoutMkLst>
            <pc:docMk/>
            <pc:sldMasterMk cId="3390364268" sldId="2147483648"/>
            <pc:sldLayoutMk cId="1026045907" sldId="2147483655"/>
          </pc:sldLayoutMkLst>
        </pc:sldLayoutChg>
        <pc:sldLayoutChg chg="setBg">
          <pc:chgData name="Gisung Kim" userId="83534d959264c0fa" providerId="LiveId" clId="{03E46207-32E2-4FA6-8A14-29467756062E}" dt="2023-10-27T02:01:07.641" v="775"/>
          <pc:sldLayoutMkLst>
            <pc:docMk/>
            <pc:sldMasterMk cId="3390364268" sldId="2147483648"/>
            <pc:sldLayoutMk cId="640311884" sldId="2147483656"/>
          </pc:sldLayoutMkLst>
        </pc:sldLayoutChg>
        <pc:sldLayoutChg chg="setBg">
          <pc:chgData name="Gisung Kim" userId="83534d959264c0fa" providerId="LiveId" clId="{03E46207-32E2-4FA6-8A14-29467756062E}" dt="2023-10-27T02:01:07.641" v="775"/>
          <pc:sldLayoutMkLst>
            <pc:docMk/>
            <pc:sldMasterMk cId="3390364268" sldId="2147483648"/>
            <pc:sldLayoutMk cId="1861823434" sldId="2147483657"/>
          </pc:sldLayoutMkLst>
        </pc:sldLayoutChg>
        <pc:sldLayoutChg chg="setBg">
          <pc:chgData name="Gisung Kim" userId="83534d959264c0fa" providerId="LiveId" clId="{03E46207-32E2-4FA6-8A14-29467756062E}" dt="2023-10-27T02:01:07.641" v="775"/>
          <pc:sldLayoutMkLst>
            <pc:docMk/>
            <pc:sldMasterMk cId="3390364268" sldId="2147483648"/>
            <pc:sldLayoutMk cId="1041433624" sldId="2147483658"/>
          </pc:sldLayoutMkLst>
        </pc:sldLayoutChg>
        <pc:sldLayoutChg chg="setBg">
          <pc:chgData name="Gisung Kim" userId="83534d959264c0fa" providerId="LiveId" clId="{03E46207-32E2-4FA6-8A14-29467756062E}" dt="2023-10-27T02:01:07.641" v="775"/>
          <pc:sldLayoutMkLst>
            <pc:docMk/>
            <pc:sldMasterMk cId="3390364268" sldId="2147483648"/>
            <pc:sldLayoutMk cId="507687428" sldId="21474836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E59052-693B-4D17-A7A1-1AF9944970C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592A13-88F9-4F04-AC67-87B69FF58880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SPA</a:t>
          </a:r>
          <a:r>
            <a:rPr lang="ko-KR" dirty="0"/>
            <a:t>를 통해서 </a:t>
          </a:r>
          <a:r>
            <a:rPr lang="ko-KR" dirty="0" err="1"/>
            <a:t>새로고침</a:t>
          </a:r>
          <a:r>
            <a:rPr lang="ko-KR" dirty="0"/>
            <a:t> 없이 포켓몬 정보를 동적으로 표시</a:t>
          </a:r>
          <a:endParaRPr lang="en-US" dirty="0"/>
        </a:p>
      </dgm:t>
    </dgm:pt>
    <dgm:pt modelId="{22A1CA57-7C0A-43F5-AE47-F49088A3F513}" type="parTrans" cxnId="{D9F5EFAE-FF9B-4F36-B486-5470C880FC1E}">
      <dgm:prSet/>
      <dgm:spPr/>
      <dgm:t>
        <a:bodyPr/>
        <a:lstStyle/>
        <a:p>
          <a:endParaRPr lang="en-US"/>
        </a:p>
      </dgm:t>
    </dgm:pt>
    <dgm:pt modelId="{880186E9-32D5-4B5D-90CE-C3C6FC67765A}" type="sibTrans" cxnId="{D9F5EFAE-FF9B-4F36-B486-5470C880FC1E}">
      <dgm:prSet/>
      <dgm:spPr/>
      <dgm:t>
        <a:bodyPr/>
        <a:lstStyle/>
        <a:p>
          <a:endParaRPr lang="en-US"/>
        </a:p>
      </dgm:t>
    </dgm:pt>
    <dgm:pt modelId="{8407F2D3-0DA3-4DA4-A8C6-F2A944232F46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/>
            <a:t>pokeAPI</a:t>
          </a:r>
          <a:r>
            <a:rPr lang="ko-KR" dirty="0"/>
            <a:t>를 활용하여 포켓몬 데이터를 가져와서 제공</a:t>
          </a:r>
          <a:endParaRPr lang="en-US" dirty="0"/>
        </a:p>
      </dgm:t>
    </dgm:pt>
    <dgm:pt modelId="{0A433665-DDED-485B-895A-B7C5DC596B78}" type="parTrans" cxnId="{C4B2E962-EAC2-4FB6-B2BB-00DE145EFF9C}">
      <dgm:prSet/>
      <dgm:spPr/>
      <dgm:t>
        <a:bodyPr/>
        <a:lstStyle/>
        <a:p>
          <a:endParaRPr lang="en-US"/>
        </a:p>
      </dgm:t>
    </dgm:pt>
    <dgm:pt modelId="{27F523E8-99E0-4049-9844-352F767ADE48}" type="sibTrans" cxnId="{C4B2E962-EAC2-4FB6-B2BB-00DE145EFF9C}">
      <dgm:prSet/>
      <dgm:spPr/>
      <dgm:t>
        <a:bodyPr/>
        <a:lstStyle/>
        <a:p>
          <a:endParaRPr lang="en-US"/>
        </a:p>
      </dgm:t>
    </dgm:pt>
    <dgm:pt modelId="{12627EC5-1D5F-439D-A110-31A90043AA8B}" type="pres">
      <dgm:prSet presAssocID="{69E59052-693B-4D17-A7A1-1AF9944970C7}" presName="linear" presStyleCnt="0">
        <dgm:presLayoutVars>
          <dgm:animLvl val="lvl"/>
          <dgm:resizeHandles val="exact"/>
        </dgm:presLayoutVars>
      </dgm:prSet>
      <dgm:spPr/>
    </dgm:pt>
    <dgm:pt modelId="{30FC2D90-F84B-4206-AE25-2EACF1C9F015}" type="pres">
      <dgm:prSet presAssocID="{E1592A13-88F9-4F04-AC67-87B69FF5888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6A46FCF-9262-45E6-B1AA-650E2C29E887}" type="pres">
      <dgm:prSet presAssocID="{880186E9-32D5-4B5D-90CE-C3C6FC67765A}" presName="spacer" presStyleCnt="0"/>
      <dgm:spPr/>
    </dgm:pt>
    <dgm:pt modelId="{47059462-2165-4EA6-A5E6-E92FCFDA3204}" type="pres">
      <dgm:prSet presAssocID="{8407F2D3-0DA3-4DA4-A8C6-F2A944232F4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4B2E962-EAC2-4FB6-B2BB-00DE145EFF9C}" srcId="{69E59052-693B-4D17-A7A1-1AF9944970C7}" destId="{8407F2D3-0DA3-4DA4-A8C6-F2A944232F46}" srcOrd="1" destOrd="0" parTransId="{0A433665-DDED-485B-895A-B7C5DC596B78}" sibTransId="{27F523E8-99E0-4049-9844-352F767ADE48}"/>
    <dgm:cxn modelId="{74A88B43-0DB1-4B33-8DD7-BF1986466B45}" type="presOf" srcId="{8407F2D3-0DA3-4DA4-A8C6-F2A944232F46}" destId="{47059462-2165-4EA6-A5E6-E92FCFDA3204}" srcOrd="0" destOrd="0" presId="urn:microsoft.com/office/officeart/2005/8/layout/vList2"/>
    <dgm:cxn modelId="{83198B4E-8F6E-4CB7-A02D-AFAA6E7F3824}" type="presOf" srcId="{E1592A13-88F9-4F04-AC67-87B69FF58880}" destId="{30FC2D90-F84B-4206-AE25-2EACF1C9F015}" srcOrd="0" destOrd="0" presId="urn:microsoft.com/office/officeart/2005/8/layout/vList2"/>
    <dgm:cxn modelId="{D9F5EFAE-FF9B-4F36-B486-5470C880FC1E}" srcId="{69E59052-693B-4D17-A7A1-1AF9944970C7}" destId="{E1592A13-88F9-4F04-AC67-87B69FF58880}" srcOrd="0" destOrd="0" parTransId="{22A1CA57-7C0A-43F5-AE47-F49088A3F513}" sibTransId="{880186E9-32D5-4B5D-90CE-C3C6FC67765A}"/>
    <dgm:cxn modelId="{EE62E2EC-7118-491D-AC29-A7719EF69C1C}" type="presOf" srcId="{69E59052-693B-4D17-A7A1-1AF9944970C7}" destId="{12627EC5-1D5F-439D-A110-31A90043AA8B}" srcOrd="0" destOrd="0" presId="urn:microsoft.com/office/officeart/2005/8/layout/vList2"/>
    <dgm:cxn modelId="{8C0C9BF2-EFCA-4645-ABA1-A9E4951A6AAB}" type="presParOf" srcId="{12627EC5-1D5F-439D-A110-31A90043AA8B}" destId="{30FC2D90-F84B-4206-AE25-2EACF1C9F015}" srcOrd="0" destOrd="0" presId="urn:microsoft.com/office/officeart/2005/8/layout/vList2"/>
    <dgm:cxn modelId="{20EDC821-6D4A-421A-BCF9-4EC13C677016}" type="presParOf" srcId="{12627EC5-1D5F-439D-A110-31A90043AA8B}" destId="{66A46FCF-9262-45E6-B1AA-650E2C29E887}" srcOrd="1" destOrd="0" presId="urn:microsoft.com/office/officeart/2005/8/layout/vList2"/>
    <dgm:cxn modelId="{C549E5C9-E264-4BC8-971D-1B7F6A7B49C5}" type="presParOf" srcId="{12627EC5-1D5F-439D-A110-31A90043AA8B}" destId="{47059462-2165-4EA6-A5E6-E92FCFDA320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FC2D90-F84B-4206-AE25-2EACF1C9F015}">
      <dsp:nvSpPr>
        <dsp:cNvPr id="0" name=""/>
        <dsp:cNvSpPr/>
      </dsp:nvSpPr>
      <dsp:spPr>
        <a:xfrm>
          <a:off x="0" y="20528"/>
          <a:ext cx="10515600" cy="209898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SPA</a:t>
          </a:r>
          <a:r>
            <a:rPr lang="ko-KR" sz="3900" kern="1200" dirty="0"/>
            <a:t>를 통해서 </a:t>
          </a:r>
          <a:r>
            <a:rPr lang="ko-KR" sz="3900" kern="1200" dirty="0" err="1"/>
            <a:t>새로고침</a:t>
          </a:r>
          <a:r>
            <a:rPr lang="ko-KR" sz="3900" kern="1200" dirty="0"/>
            <a:t> 없이 포켓몬 정보를 동적으로 표시</a:t>
          </a:r>
          <a:endParaRPr lang="en-US" sz="3900" kern="1200" dirty="0"/>
        </a:p>
      </dsp:txBody>
      <dsp:txXfrm>
        <a:off x="102464" y="122992"/>
        <a:ext cx="10310672" cy="1894052"/>
      </dsp:txXfrm>
    </dsp:sp>
    <dsp:sp modelId="{47059462-2165-4EA6-A5E6-E92FCFDA3204}">
      <dsp:nvSpPr>
        <dsp:cNvPr id="0" name=""/>
        <dsp:cNvSpPr/>
      </dsp:nvSpPr>
      <dsp:spPr>
        <a:xfrm>
          <a:off x="0" y="2231829"/>
          <a:ext cx="10515600" cy="209898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 err="1"/>
            <a:t>pokeAPI</a:t>
          </a:r>
          <a:r>
            <a:rPr lang="ko-KR" sz="3900" kern="1200" dirty="0"/>
            <a:t>를 활용하여 포켓몬 데이터를 가져와서 제공</a:t>
          </a:r>
          <a:endParaRPr lang="en-US" sz="3900" kern="1200" dirty="0"/>
        </a:p>
      </dsp:txBody>
      <dsp:txXfrm>
        <a:off x="102464" y="2334293"/>
        <a:ext cx="10310672" cy="1894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8E158-1A27-4160-A7DF-1997203F1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6B5D82-3D45-F79F-9459-6D56884E30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A303A1-F68D-E75C-E0E8-436151694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2ED4D-F4C1-44B9-B878-FA9F84E30F95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F16C27-E178-F968-0FF4-31736BB30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22173A-1282-64B1-9638-EB4739036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43FF3-E5EF-4ED4-AF7A-53DA51E95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746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A23CC-05F7-250B-86B0-37DC2670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FF44AF-3512-FB5C-4CC4-6C459A5DB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B1A89C-7B0B-D04C-1D6C-32D4C545B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2ED4D-F4C1-44B9-B878-FA9F84E30F95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568BD4-824C-C2F7-CFD1-73D54E0C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A6D266-48B9-4D49-49F1-B34C7F97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43FF3-E5EF-4ED4-AF7A-53DA51E95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433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9D0B675-20E3-0DCE-B097-BD27E3CBF7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F92919-422B-5E95-54E0-642C03012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2B31E7-7D77-6F0B-601E-44ED9E37D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2ED4D-F4C1-44B9-B878-FA9F84E30F95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6B4547-597C-0996-C280-9567C1F8F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EE22E5-A0C8-2EB1-37A4-EA10CE0E4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43FF3-E5EF-4ED4-AF7A-53DA51E95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687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4ACBC-FE72-0F23-0A5C-5D41D810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2E4696-FCDF-EC1A-F1DF-31F606818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E77458-2ED3-792E-9B74-B49DDF3DE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2ED4D-F4C1-44B9-B878-FA9F84E30F95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F1121B-D769-CB5A-067E-5465D2AA8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157E47-9987-01DC-6790-6CFE80D8C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43FF3-E5EF-4ED4-AF7A-53DA51E95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0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38CBB-151B-A977-961F-7261BD224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AF4A59-69B3-DDF0-F6C7-EA44AC9A0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B6E716-9EF3-970D-D716-968CD7AAE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2ED4D-F4C1-44B9-B878-FA9F84E30F95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473D6D-168A-552B-A8F0-F99E50018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D54FE-5906-7193-E9A6-4D3AB18D6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43FF3-E5EF-4ED4-AF7A-53DA51E95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43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9270F-B62E-F0A7-EC11-29B143E4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601E22-6E70-AFF3-6000-2C94C6A870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6D81C6-BF7F-DDC5-F2C1-3207EA936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D59FCB-2DDA-E78E-7F18-0CF7C5583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2ED4D-F4C1-44B9-B878-FA9F84E30F95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3A197F-20D5-4E04-D357-04BD6BED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F998BF-14D8-A5B4-255B-4787E1D75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43FF3-E5EF-4ED4-AF7A-53DA51E95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28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9DC14-AD62-E5FC-EC98-A69DEC0CB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579EA5-9470-9269-79B5-E511D6908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FFA4A4-E27D-F132-E31C-3CBFE4BB8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B0BB4A-2B9C-A4D4-A6C9-88CEE1C6E2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962630-3A74-BE60-1511-6CB689CAE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BC1A21-5FB1-446E-93BE-094C97292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2ED4D-F4C1-44B9-B878-FA9F84E30F95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7FC326-126E-6355-169B-4984B354C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E09992D-D102-9968-FE4B-5C6F3E93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43FF3-E5EF-4ED4-AF7A-53DA51E95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514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61E81-1448-5927-F534-8D044FD9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4547FE-A8A9-60FF-9BCB-183098F15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2ED4D-F4C1-44B9-B878-FA9F84E30F95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0B56D7-E866-2BA2-F499-54491CAC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FB6942-CC09-DE68-72F7-7FE271ED4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43FF3-E5EF-4ED4-AF7A-53DA51E95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61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D5077B-71E2-207B-C245-F638B9C2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2ED4D-F4C1-44B9-B878-FA9F84E30F95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FF9805-D11C-C276-F03F-FCDE25D7B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A4E513-8F4E-75F5-922A-1621F6041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43FF3-E5EF-4ED4-AF7A-53DA51E95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045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3CC72-FFEB-1E2A-92BB-01674DA3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E1E9D4-3B12-7C70-8877-4E71998E2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807E24-AE67-55DE-C96E-BBAAF7A42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7EEE83-E8E9-C447-670C-F0DABC888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2ED4D-F4C1-44B9-B878-FA9F84E30F95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20823D-6E1E-C464-5F0D-2D640D06D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0AEAF7-30D3-A55A-F002-FCC1DA73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43FF3-E5EF-4ED4-AF7A-53DA51E95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311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7ECB2A-DE57-AC76-B566-BB4DDBAF7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FEE3FE-E5F2-7E80-5FC0-8825DADCA7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82720C-BAA3-EB10-4784-44EA52C69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9BD3D8-CEEC-764A-B046-F8C71D777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2ED4D-F4C1-44B9-B878-FA9F84E30F95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6D7D04-514E-9431-2F69-2324DECE8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C83BBD-A3A1-93B6-D47B-565FB0362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43FF3-E5EF-4ED4-AF7A-53DA51E95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823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55A630-30F8-F130-E481-1DC62C89B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D6BDFD-93C0-D639-0558-60B1DD277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ED3571-2446-85C9-FA33-10BEBB499A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2ED4D-F4C1-44B9-B878-FA9F84E30F95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CFF35C-5157-0A54-6C3B-7B889EE748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9AAD7B-8A81-599D-7444-EC62CC677C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43FF3-E5EF-4ED4-AF7A-53DA51E95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364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3796E02-59E7-4F88-B2DD-21B539B83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AF563D-E130-4C2A-921F-3B1A31BB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264C72-A571-4CB8-A0B2-3BACB13D3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2DB4D3-5824-4E31-9EE2-BCEE633B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DA1102C-2304-4BC8-8071-B7D216FAB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076" y="574304"/>
            <a:ext cx="10033724" cy="4649986"/>
          </a:xfrm>
        </p:spPr>
        <p:txBody>
          <a:bodyPr wrap="square" anchor="b">
            <a:normAutofit/>
          </a:bodyPr>
          <a:lstStyle/>
          <a:p>
            <a:pPr algn="l"/>
            <a:r>
              <a:rPr lang="ko-KR" altLang="en-US" sz="7200"/>
              <a:t>리액트 기반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F1A7A8-8088-C468-AA9B-CC9A8D3D88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2201" y="5267321"/>
            <a:ext cx="10007600" cy="736057"/>
          </a:xfrm>
        </p:spPr>
        <p:txBody>
          <a:bodyPr wrap="square" anchor="t">
            <a:normAutofit/>
          </a:bodyPr>
          <a:lstStyle/>
          <a:p>
            <a:pPr algn="l"/>
            <a:r>
              <a:rPr lang="ko-KR" altLang="en-US" sz="4000">
                <a:solidFill>
                  <a:schemeClr val="tx1">
                    <a:alpha val="60000"/>
                  </a:schemeClr>
                </a:solidFill>
              </a:rPr>
              <a:t>김기성</a:t>
            </a:r>
          </a:p>
        </p:txBody>
      </p:sp>
    </p:spTree>
    <p:extLst>
      <p:ext uri="{BB962C8B-B14F-4D97-AF65-F5344CB8AC3E}">
        <p14:creationId xmlns:p14="http://schemas.microsoft.com/office/powerpoint/2010/main" val="3664086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3796E02-59E7-4F88-B2DD-21B539B83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AF563D-E130-4C2A-921F-3B1A31BB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264C72-A571-4CB8-A0B2-3BACB13D3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2DB4D3-5824-4E31-9EE2-BCEE633B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내용 개체 틀 4" descr="텍스트, 디스플레이, 스크린샷, 컴퓨터이(가) 표시된 사진&#10;&#10;자동 생성된 설명">
            <a:extLst>
              <a:ext uri="{FF2B5EF4-FFF2-40B4-BE49-F238E27FC236}">
                <a16:creationId xmlns:a16="http://schemas.microsoft.com/office/drawing/2014/main" id="{2CCEC131-A920-8564-33BB-325A3704E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51" y="643466"/>
            <a:ext cx="737889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71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5DEC5C-A3A8-4628-A7E8-0B10A9FDA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0AA77A-5BD1-4B69-A267-C53721CF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ADDF4E6-6BEF-4F11-BF5E-DF2D30C44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2DA3AF8-1878-4695-8957-953FE1754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3C49740-F66E-4FA5-BAF0-20082FFCC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-8"/>
            <a:ext cx="4619625" cy="685799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0DAC4BA-ABC0-85C0-7326-BB282C15419C}"/>
              </a:ext>
            </a:extLst>
          </p:cNvPr>
          <p:cNvSpPr txBox="1">
            <a:spLocks/>
          </p:cNvSpPr>
          <p:nvPr/>
        </p:nvSpPr>
        <p:spPr>
          <a:xfrm>
            <a:off x="1092200" y="907143"/>
            <a:ext cx="2951163" cy="4861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latinLnBrk="0">
              <a:spcAft>
                <a:spcPts val="600"/>
              </a:spcAft>
            </a:pPr>
            <a:r>
              <a:rPr lang="ko-KR" alt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어려웠던 점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C69E0AB-67DF-9809-9D50-E001659F623C}"/>
              </a:ext>
            </a:extLst>
          </p:cNvPr>
          <p:cNvSpPr txBox="1">
            <a:spLocks/>
          </p:cNvSpPr>
          <p:nvPr/>
        </p:nvSpPr>
        <p:spPr>
          <a:xfrm>
            <a:off x="6383338" y="994229"/>
            <a:ext cx="4970462" cy="48332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>
                    <a:alpha val="60000"/>
                  </a:schemeClr>
                </a:solidFill>
              </a:rPr>
              <a:t>API </a:t>
            </a:r>
            <a:r>
              <a:rPr lang="ko-KR" altLang="en-US" sz="2000">
                <a:solidFill>
                  <a:schemeClr val="tx1">
                    <a:alpha val="60000"/>
                  </a:schemeClr>
                </a:solidFill>
              </a:rPr>
              <a:t>데이터를 가져오는 과정에서 데이터가 단계적으로 존재하여 데이터를 가져오기 어려웠습니다</a:t>
            </a:r>
            <a:r>
              <a:rPr lang="en-US" altLang="ko-KR" sz="200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>
                  <a:alpha val="60000"/>
                </a:schemeClr>
              </a:solidFill>
            </a:endParaRPr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>
                    <a:alpha val="60000"/>
                  </a:schemeClr>
                </a:solidFill>
              </a:rPr>
              <a:t>Async</a:t>
            </a:r>
            <a:r>
              <a:rPr lang="ko-KR" altLang="en-US" sz="2000">
                <a:solidFill>
                  <a:schemeClr val="tx1">
                    <a:alpha val="60000"/>
                  </a:schemeClr>
                </a:solidFill>
              </a:rPr>
              <a:t>와 </a:t>
            </a:r>
            <a:r>
              <a:rPr lang="en-US" altLang="ko-KR" sz="2000">
                <a:solidFill>
                  <a:schemeClr val="tx1">
                    <a:alpha val="60000"/>
                  </a:schemeClr>
                </a:solidFill>
              </a:rPr>
              <a:t>await </a:t>
            </a:r>
            <a:r>
              <a:rPr lang="ko-KR" altLang="en-US" sz="2000">
                <a:solidFill>
                  <a:schemeClr val="tx1">
                    <a:alpha val="60000"/>
                  </a:schemeClr>
                </a:solidFill>
              </a:rPr>
              <a:t>를</a:t>
            </a:r>
            <a:r>
              <a:rPr lang="en-US" altLang="ko-KR" sz="200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ko-KR" altLang="en-US" sz="2000">
                <a:solidFill>
                  <a:schemeClr val="tx1">
                    <a:alpha val="60000"/>
                  </a:schemeClr>
                </a:solidFill>
              </a:rPr>
              <a:t>활용하여 동기적으로 데이터를 받아와서 문제를 해결했습니다</a:t>
            </a:r>
            <a:r>
              <a:rPr lang="en-US" altLang="ko-KR" sz="200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indent="-228600" algn="l" latinLnBrk="0"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>
                  <a:alpha val="60000"/>
                </a:schemeClr>
              </a:solidFill>
            </a:endParaRPr>
          </a:p>
          <a:p>
            <a:pPr indent="-228600" algn="l" latinLnBrk="0">
              <a:buFont typeface="Arial" panose="020B0604020202020204" pitchFamily="34" charset="0"/>
              <a:buChar char="•"/>
            </a:pPr>
            <a:r>
              <a:rPr lang="ko-KR" altLang="en-US" sz="2000">
                <a:solidFill>
                  <a:schemeClr val="tx1">
                    <a:alpha val="60000"/>
                  </a:schemeClr>
                </a:solidFill>
              </a:rPr>
              <a:t>코드의 가독성이 떨어져서 실제 업무에서는 이렇게 하지 않을 것 같습니다</a:t>
            </a:r>
            <a:r>
              <a:rPr lang="en-US" altLang="ko-KR" sz="2000">
                <a:solidFill>
                  <a:schemeClr val="tx1">
                    <a:alpha val="6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4703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3796E02-59E7-4F88-B2DD-21B539B83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AF563D-E130-4C2A-921F-3B1A31BB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264C72-A571-4CB8-A0B2-3BACB13D3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2DB4D3-5824-4E31-9EE2-BCEE633B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10A6829-7F02-6370-06F1-2A21D8294EA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감사합니다</a:t>
            </a:r>
            <a:r>
              <a:rPr lang="en-US" altLang="ko-KR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4411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3796E02-59E7-4F88-B2DD-21B539B83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AF563D-E130-4C2A-921F-3B1A31BB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264C72-A571-4CB8-A0B2-3BACB13D3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2DB4D3-5824-4E31-9EE2-BCEE633B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부제목 6">
            <a:extLst>
              <a:ext uri="{FF2B5EF4-FFF2-40B4-BE49-F238E27FC236}">
                <a16:creationId xmlns:a16="http://schemas.microsoft.com/office/drawing/2014/main" id="{1A5F3D61-6D2E-00D5-7448-B2F666473B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A6927E0-03EA-916E-FFCE-784A3C8A44D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793966" cy="993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dirty="0"/>
              <a:t>목표</a:t>
            </a:r>
          </a:p>
        </p:txBody>
      </p:sp>
      <p:graphicFrame>
        <p:nvGraphicFramePr>
          <p:cNvPr id="13" name="내용 개체 틀 2">
            <a:extLst>
              <a:ext uri="{FF2B5EF4-FFF2-40B4-BE49-F238E27FC236}">
                <a16:creationId xmlns:a16="http://schemas.microsoft.com/office/drawing/2014/main" id="{29033275-A37C-887C-3513-6E6D08F737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00722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2481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F0FAE728-C5A9-4B0F-B89E-F4BED8250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3FEDDC9-4C4A-DC83-1AD3-0AE430099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latinLnBrk="0"/>
            <a:r>
              <a:rPr lang="ko-KR" altLang="en-US" sz="4200"/>
              <a:t>주요 기능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4929010-2C99-FB0F-0159-C98DF2F81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586" y="2317761"/>
            <a:ext cx="7519998" cy="41736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206684-3F9B-E052-A1FB-D5C9E67F6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892" y="2317761"/>
            <a:ext cx="3711622" cy="2069229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7DCDE1-39EB-0796-C5BF-CBDBFE566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92" y="4404561"/>
            <a:ext cx="3711622" cy="2078508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7520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3796E02-59E7-4F88-B2DD-21B539B83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AF563D-E130-4C2A-921F-3B1A31BB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264C72-A571-4CB8-A0B2-3BACB13D3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2DB4D3-5824-4E31-9EE2-BCEE633B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369FDF8-C844-794C-CFA3-54B9A452C02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포켓몬 정보 동적 로딩</a:t>
            </a:r>
            <a:r>
              <a:rPr lang="en-US" altLang="ko-KR" dirty="0"/>
              <a:t>: </a:t>
            </a:r>
            <a:r>
              <a:rPr lang="ko-KR" altLang="en-US" dirty="0"/>
              <a:t>실행하면 포켓몬 정보를 즉시 가져와 화면에 표시합니다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상세 정보 표시</a:t>
            </a:r>
            <a:r>
              <a:rPr lang="en-US" altLang="ko-KR" dirty="0"/>
              <a:t>: </a:t>
            </a:r>
            <a:r>
              <a:rPr lang="ko-KR" altLang="en-US" dirty="0"/>
              <a:t>각 포켓몬에 대한 이름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유형 및 기타 정보를 상세하게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저장 기능 </a:t>
            </a:r>
            <a:r>
              <a:rPr lang="en-US" altLang="ko-KR" dirty="0"/>
              <a:t>: </a:t>
            </a:r>
            <a:r>
              <a:rPr lang="ko-KR" altLang="en-US" dirty="0"/>
              <a:t>버튼을 눌러 포켓몬을 저장할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949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D4ACE550-339B-8F8B-123E-78D951C578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7329F4D-5326-FACF-A807-9B779040228F}"/>
              </a:ext>
            </a:extLst>
          </p:cNvPr>
          <p:cNvSpPr txBox="1">
            <a:spLocks/>
          </p:cNvSpPr>
          <p:nvPr/>
        </p:nvSpPr>
        <p:spPr>
          <a:xfrm>
            <a:off x="1097280" y="325551"/>
            <a:ext cx="10058400" cy="931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sz="5200" dirty="0"/>
              <a:t>컴포넌트</a:t>
            </a:r>
          </a:p>
        </p:txBody>
      </p:sp>
    </p:spTree>
    <p:extLst>
      <p:ext uri="{BB962C8B-B14F-4D97-AF65-F5344CB8AC3E}">
        <p14:creationId xmlns:p14="http://schemas.microsoft.com/office/powerpoint/2010/main" val="3694623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3796E02-59E7-4F88-B2DD-21B539B83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AF563D-E130-4C2A-921F-3B1A31BB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264C72-A571-4CB8-A0B2-3BACB13D3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2DB4D3-5824-4E31-9EE2-BCEE633B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내용 개체 틀 12" descr="텍스트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6012A98C-4ED4-4EDF-4037-A3B60799DF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3" b="5903"/>
          <a:stretch/>
        </p:blipFill>
        <p:spPr>
          <a:xfrm>
            <a:off x="790014" y="444936"/>
            <a:ext cx="10611971" cy="596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55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3796E02-59E7-4F88-B2DD-21B539B83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AF563D-E130-4C2A-921F-3B1A31BB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264C72-A571-4CB8-A0B2-3BACB13D3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2DB4D3-5824-4E31-9EE2-BCEE633B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내용 개체 틀 4" descr="텍스트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6A2FA2E1-FC32-04C9-E667-4363236A5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020" y="643466"/>
            <a:ext cx="501396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23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3796E02-59E7-4F88-B2DD-21B539B83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AF563D-E130-4C2A-921F-3B1A31BB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264C72-A571-4CB8-A0B2-3BACB13D3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2DB4D3-5824-4E31-9EE2-BCEE633B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그림 1" descr="텍스트, 디스플레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C36E51B-B1F9-AF5C-60BF-78A6D79C0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3" y="643466"/>
            <a:ext cx="677333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17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3796E02-59E7-4F88-B2DD-21B539B83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AF563D-E130-4C2A-921F-3B1A31BB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264C72-A571-4CB8-A0B2-3BACB13D3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2DB4D3-5824-4E31-9EE2-BCEE633B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542921-07DF-D9FD-C553-73F3A70BB2B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컨텐츠 컴포넌트에서 선택한 요소의 </a:t>
            </a:r>
            <a:r>
              <a:rPr lang="en-US" altLang="ko-KR" dirty="0"/>
              <a:t>id</a:t>
            </a:r>
            <a:r>
              <a:rPr lang="ko-KR" altLang="en-US" dirty="0"/>
              <a:t>를 받아서 </a:t>
            </a:r>
            <a:r>
              <a:rPr lang="ko-KR" altLang="en-US" dirty="0" err="1"/>
              <a:t>리덕스</a:t>
            </a:r>
            <a:r>
              <a:rPr lang="ko-KR" altLang="en-US" dirty="0"/>
              <a:t> 스토어에 저장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6349C4D8-94EB-61D2-9BF6-0D050C69DB7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리덕스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434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115</Words>
  <Application>Microsoft Office PowerPoint</Application>
  <PresentationFormat>와이드스크린</PresentationFormat>
  <Paragraphs>21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리액트 기반 프로젝트</vt:lpstr>
      <vt:lpstr>PowerPoint 프레젠테이션</vt:lpstr>
      <vt:lpstr>주요 기능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리액트 기반 프로젝트</dc:title>
  <dc:creator>Gisung Kim</dc:creator>
  <cp:lastModifiedBy>Gisung Kim</cp:lastModifiedBy>
  <cp:revision>1</cp:revision>
  <dcterms:created xsi:type="dcterms:W3CDTF">2023-10-26T18:59:12Z</dcterms:created>
  <dcterms:modified xsi:type="dcterms:W3CDTF">2023-10-27T02:11:17Z</dcterms:modified>
</cp:coreProperties>
</file>